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90" y="-2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D8BD707-D9CF-40AE-B4C6-C98DA3205C09}" type="datetimeFigureOut">
              <a:rPr lang="en-US" smtClean="0"/>
              <a:pPr/>
              <a:t>11/22/2013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D8BD707-D9CF-40AE-B4C6-C98DA3205C09}" type="datetimeFigureOut">
              <a:rPr lang="en-US" smtClean="0"/>
              <a:pPr/>
              <a:t>11/22/2013</a:t>
            </a:fld>
            <a:endParaRPr lang="en-US"/>
          </a:p>
        </p:txBody>
      </p:sp>
      <p:sp>
        <p:nvSpPr>
          <p:cNvPr id="27" name="Slide Number Placeholder 26"/>
          <p:cNvSpPr>
            <a:spLocks noGrp="1"/>
          </p:cNvSpPr>
          <p:nvPr>
            <p:ph type="sldNum" sz="quarter" idx="11"/>
          </p:nvPr>
        </p:nvSpPr>
        <p:spPr/>
        <p:txBody>
          <a:bodyPr rtlCol="0"/>
          <a:lstStyle/>
          <a:p>
            <a:fld id="{B6F15528-21DE-4FAA-801E-634DDDAF4B2B}"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D8BD707-D9CF-40AE-B4C6-C98DA3205C09}" type="datetimeFigureOut">
              <a:rPr lang="en-US" smtClean="0"/>
              <a:pPr/>
              <a:t>11/22/2013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D8BD707-D9CF-40AE-B4C6-C98DA3205C09}" type="datetimeFigureOut">
              <a:rPr lang="en-US" smtClean="0"/>
              <a:pPr/>
              <a:t>11/22/2013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Professional Nursing Interview Project</a:t>
            </a:r>
            <a:endParaRPr lang="en-US" dirty="0"/>
          </a:p>
        </p:txBody>
      </p:sp>
      <p:sp>
        <p:nvSpPr>
          <p:cNvPr id="3" name="Subtitle 2"/>
          <p:cNvSpPr>
            <a:spLocks noGrp="1"/>
          </p:cNvSpPr>
          <p:nvPr>
            <p:ph type="subTitle" idx="1"/>
          </p:nvPr>
        </p:nvSpPr>
        <p:spPr/>
        <p:txBody>
          <a:bodyPr/>
          <a:lstStyle/>
          <a:p>
            <a:r>
              <a:rPr lang="en-US" dirty="0" smtClean="0"/>
              <a:t>By Eric Johnson</a:t>
            </a:r>
          </a:p>
          <a:p>
            <a:endParaRPr lang="en-US" dirty="0"/>
          </a:p>
          <a:p>
            <a:r>
              <a:rPr lang="en-US" dirty="0" smtClean="0"/>
              <a:t>November 22, 2013</a:t>
            </a:r>
            <a:endParaRPr lang="en-US" dirty="0"/>
          </a:p>
        </p:txBody>
      </p:sp>
    </p:spTree>
    <p:extLst>
      <p:ext uri="{BB962C8B-B14F-4D97-AF65-F5344CB8AC3E}">
        <p14:creationId xmlns:p14="http://schemas.microsoft.com/office/powerpoint/2010/main" val="1047292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Donovon</a:t>
            </a:r>
            <a:r>
              <a:rPr lang="en-US" dirty="0" smtClean="0"/>
              <a:t> Bacon</a:t>
            </a:r>
            <a:endParaRPr lang="en-US" dirty="0"/>
          </a:p>
        </p:txBody>
      </p:sp>
      <p:sp>
        <p:nvSpPr>
          <p:cNvPr id="3" name="Content Placeholder 2"/>
          <p:cNvSpPr>
            <a:spLocks noGrp="1"/>
          </p:cNvSpPr>
          <p:nvPr>
            <p:ph idx="1"/>
          </p:nvPr>
        </p:nvSpPr>
        <p:spPr/>
        <p:txBody>
          <a:bodyPr/>
          <a:lstStyle/>
          <a:p>
            <a:r>
              <a:rPr lang="en-US" sz="2000" dirty="0" smtClean="0"/>
              <a:t>27 year old Caucasian male, married to Danielle Bacon</a:t>
            </a:r>
          </a:p>
          <a:p>
            <a:r>
              <a:rPr lang="en-US" sz="2000" dirty="0" smtClean="0"/>
              <a:t>Graduated from University of San Francisco with a BSN in 2009</a:t>
            </a:r>
          </a:p>
          <a:p>
            <a:r>
              <a:rPr lang="en-US" sz="2000" dirty="0" smtClean="0"/>
              <a:t>Currently works at John Muir Medical Center in Walnut Creek, California</a:t>
            </a:r>
          </a:p>
          <a:p>
            <a:r>
              <a:rPr lang="en-US" sz="2000" dirty="0" smtClean="0"/>
              <a:t>Most challenging subject: Pathophysiology</a:t>
            </a:r>
          </a:p>
          <a:p>
            <a:r>
              <a:rPr lang="en-US" sz="2000" dirty="0" smtClean="0"/>
              <a:t>Became a nurse on a spur of the moment decision, wound up enjoying it.</a:t>
            </a:r>
          </a:p>
          <a:p>
            <a:endParaRPr lang="en-US" dirty="0" smtClean="0"/>
          </a:p>
          <a:p>
            <a:pPr marL="109728" indent="0">
              <a:buNone/>
            </a:pPr>
            <a:endParaRPr lang="en-US" dirty="0"/>
          </a:p>
        </p:txBody>
      </p:sp>
      <p:pic>
        <p:nvPicPr>
          <p:cNvPr id="1026" name="Picture 2" descr="C:\Users\Babble\Desktop\20130902_1306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4451726"/>
            <a:ext cx="2289228" cy="2297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668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a:t>
            </a:r>
            <a:r>
              <a:rPr lang="en-US" dirty="0" err="1" smtClean="0"/>
              <a:t>responsibilites</a:t>
            </a:r>
            <a:endParaRPr lang="en-US" dirty="0"/>
          </a:p>
        </p:txBody>
      </p:sp>
      <p:sp>
        <p:nvSpPr>
          <p:cNvPr id="3" name="Content Placeholder 2"/>
          <p:cNvSpPr>
            <a:spLocks noGrp="1"/>
          </p:cNvSpPr>
          <p:nvPr>
            <p:ph idx="1"/>
          </p:nvPr>
        </p:nvSpPr>
        <p:spPr/>
        <p:txBody>
          <a:bodyPr/>
          <a:lstStyle/>
          <a:p>
            <a:r>
              <a:rPr lang="en-US" sz="2000" dirty="0" smtClean="0"/>
              <a:t>Currently works on the ICU floor at John Muir</a:t>
            </a:r>
          </a:p>
          <a:p>
            <a:r>
              <a:rPr lang="en-US" sz="2000" dirty="0" smtClean="0"/>
              <a:t>Primary job duties: Takes care of critically ill patients, must assess vital signs constantly and operate monitors and medical machinery such as ventilators</a:t>
            </a:r>
          </a:p>
          <a:p>
            <a:r>
              <a:rPr lang="en-US" sz="2000" dirty="0" smtClean="0"/>
              <a:t>Does not have specialized knowledge yet, but is taking steps to become a certified critical care registered nurse (CCRN) next year.</a:t>
            </a:r>
          </a:p>
          <a:p>
            <a:r>
              <a:rPr lang="en-US" sz="2000" dirty="0" smtClean="0"/>
              <a:t>On a typical day: assigned to two or three critically ill patients. Monitors vital signs, assesses intake and output and monitors catheters, operates IV machines and ventilators, and reports significant changes to physician</a:t>
            </a:r>
          </a:p>
          <a:p>
            <a:r>
              <a:rPr lang="en-US" sz="2000" dirty="0" smtClean="0"/>
              <a:t>Most challenging part</a:t>
            </a:r>
            <a:r>
              <a:rPr lang="en-US" sz="2000" dirty="0"/>
              <a:t>: All the patients </a:t>
            </a:r>
            <a:r>
              <a:rPr lang="en-US" sz="2000" dirty="0" smtClean="0"/>
              <a:t>are </a:t>
            </a:r>
            <a:r>
              <a:rPr lang="en-US" sz="2000" dirty="0"/>
              <a:t>severely ill, and require constant monitoring. Biggest </a:t>
            </a:r>
            <a:r>
              <a:rPr lang="en-US" sz="2000" dirty="0" smtClean="0"/>
              <a:t>fear: </a:t>
            </a:r>
            <a:r>
              <a:rPr lang="en-US" sz="2000" dirty="0"/>
              <a:t>afraid vital changes will happen to a patient while he is assessing another.</a:t>
            </a:r>
            <a:endParaRPr lang="en-US" sz="2000" dirty="0" smtClean="0"/>
          </a:p>
          <a:p>
            <a:endParaRPr lang="en-US" dirty="0"/>
          </a:p>
        </p:txBody>
      </p:sp>
    </p:spTree>
    <p:extLst>
      <p:ext uri="{BB962C8B-B14F-4D97-AF65-F5344CB8AC3E}">
        <p14:creationId xmlns:p14="http://schemas.microsoft.com/office/powerpoint/2010/main" val="581172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Legal/Ethical Issues</a:t>
            </a:r>
            <a:endParaRPr lang="en-US" dirty="0"/>
          </a:p>
        </p:txBody>
      </p:sp>
      <p:sp>
        <p:nvSpPr>
          <p:cNvPr id="3" name="Content Placeholder 2"/>
          <p:cNvSpPr>
            <a:spLocks noGrp="1"/>
          </p:cNvSpPr>
          <p:nvPr>
            <p:ph idx="1"/>
          </p:nvPr>
        </p:nvSpPr>
        <p:spPr/>
        <p:txBody>
          <a:bodyPr/>
          <a:lstStyle/>
          <a:p>
            <a:r>
              <a:rPr lang="en-US" sz="2000" dirty="0" smtClean="0"/>
              <a:t>Only licensed in California</a:t>
            </a:r>
          </a:p>
          <a:p>
            <a:r>
              <a:rPr lang="en-US" sz="2000" dirty="0"/>
              <a:t>His current license expires April 30, 2015. Renewal criteria: 30 hours of CE </a:t>
            </a:r>
            <a:r>
              <a:rPr lang="en-US" sz="2000" dirty="0" smtClean="0"/>
              <a:t>(continued education) through </a:t>
            </a:r>
            <a:r>
              <a:rPr lang="en-US" sz="2000" dirty="0"/>
              <a:t>board-approved providers are required within the past two years</a:t>
            </a:r>
            <a:r>
              <a:rPr lang="en-US" sz="2000" dirty="0" smtClean="0"/>
              <a:t>.</a:t>
            </a:r>
          </a:p>
          <a:p>
            <a:r>
              <a:rPr lang="en-US" sz="2000" dirty="0" smtClean="0"/>
              <a:t>Has malpractice insurance through NSO (Nurses Service Organization)</a:t>
            </a:r>
          </a:p>
          <a:p>
            <a:r>
              <a:rPr lang="en-US" sz="2000" dirty="0" smtClean="0"/>
              <a:t>When delegating, usually asks LPN to take vitals or turn patient when he is busy assessing another.</a:t>
            </a:r>
          </a:p>
          <a:p>
            <a:r>
              <a:rPr lang="en-US" sz="2000" dirty="0" smtClean="0"/>
              <a:t>Most memorable ethical challenge: Wound/sepsis patient with a history of morphine addiction. </a:t>
            </a:r>
            <a:endParaRPr lang="en-US" sz="2000" dirty="0"/>
          </a:p>
          <a:p>
            <a:pPr marL="109728" indent="0">
              <a:buNone/>
            </a:pPr>
            <a:endParaRPr lang="en-US" dirty="0"/>
          </a:p>
        </p:txBody>
      </p:sp>
    </p:spTree>
    <p:extLst>
      <p:ext uri="{BB962C8B-B14F-4D97-AF65-F5344CB8AC3E}">
        <p14:creationId xmlns:p14="http://schemas.microsoft.com/office/powerpoint/2010/main" val="3207177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sp>
        <p:nvSpPr>
          <p:cNvPr id="3" name="Content Placeholder 2"/>
          <p:cNvSpPr>
            <a:spLocks noGrp="1"/>
          </p:cNvSpPr>
          <p:nvPr>
            <p:ph idx="1"/>
          </p:nvPr>
        </p:nvSpPr>
        <p:spPr/>
        <p:txBody>
          <a:bodyPr>
            <a:normAutofit/>
          </a:bodyPr>
          <a:lstStyle/>
          <a:p>
            <a:r>
              <a:rPr lang="en-US" sz="2000" dirty="0" smtClean="0"/>
              <a:t>Biggest challenge: Many Hispanics reside in California. Uses an interpreter when available, or one of the floor LPNs who is fluent in Spanish when on duty.</a:t>
            </a:r>
          </a:p>
          <a:p>
            <a:r>
              <a:rPr lang="en-US" sz="2000" dirty="0" smtClean="0"/>
              <a:t>Usually communicates to physicians, other nurses, PCA, and LPNs</a:t>
            </a:r>
          </a:p>
          <a:p>
            <a:r>
              <a:rPr lang="en-US" sz="2000" dirty="0" smtClean="0"/>
              <a:t>On the ICU, all vitals are monitored closely and more often than most patients. Documenting everything exactly the minute it happens is crucial in an environment in which monitoring is the main role.</a:t>
            </a:r>
          </a:p>
          <a:p>
            <a:endParaRPr lang="en-US" sz="2000" dirty="0"/>
          </a:p>
        </p:txBody>
      </p:sp>
    </p:spTree>
    <p:extLst>
      <p:ext uri="{BB962C8B-B14F-4D97-AF65-F5344CB8AC3E}">
        <p14:creationId xmlns:p14="http://schemas.microsoft.com/office/powerpoint/2010/main" val="2543626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Evidenced-Base Practice/Professional Memberships</a:t>
            </a:r>
            <a:endParaRPr lang="en-US" dirty="0"/>
          </a:p>
        </p:txBody>
      </p:sp>
      <p:sp>
        <p:nvSpPr>
          <p:cNvPr id="3" name="Content Placeholder 2"/>
          <p:cNvSpPr>
            <a:spLocks noGrp="1"/>
          </p:cNvSpPr>
          <p:nvPr>
            <p:ph idx="1"/>
          </p:nvPr>
        </p:nvSpPr>
        <p:spPr/>
        <p:txBody>
          <a:bodyPr>
            <a:normAutofit/>
          </a:bodyPr>
          <a:lstStyle/>
          <a:p>
            <a:r>
              <a:rPr lang="en-US" sz="2000" dirty="0" smtClean="0"/>
              <a:t>Was a member of the National Student Nurses Association during school, but does not belong to any currently. He admitted to only signing up due to “resume appeal”. Attended meetings, not too much more due to a lack of time because of having a job while in school.</a:t>
            </a:r>
          </a:p>
          <a:p>
            <a:r>
              <a:rPr lang="en-US" sz="2000" dirty="0" smtClean="0"/>
              <a:t>Claims “nothing impacts me too directly”, but is worried how </a:t>
            </a:r>
            <a:r>
              <a:rPr lang="en-US" sz="2000" dirty="0" err="1" smtClean="0"/>
              <a:t>Obamacare</a:t>
            </a:r>
            <a:r>
              <a:rPr lang="en-US" sz="2000" dirty="0" smtClean="0"/>
              <a:t> will affect him in the future.</a:t>
            </a:r>
          </a:p>
          <a:p>
            <a:r>
              <a:rPr lang="en-US" sz="2000" dirty="0" smtClean="0"/>
              <a:t>Always washes hands over using sanitizer.</a:t>
            </a:r>
          </a:p>
          <a:p>
            <a:endParaRPr lang="en-US" sz="2000" dirty="0" smtClean="0"/>
          </a:p>
        </p:txBody>
      </p:sp>
    </p:spTree>
    <p:extLst>
      <p:ext uri="{BB962C8B-B14F-4D97-AF65-F5344CB8AC3E}">
        <p14:creationId xmlns:p14="http://schemas.microsoft.com/office/powerpoint/2010/main" val="4742837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Promotion</a:t>
            </a:r>
            <a:endParaRPr lang="en-US" dirty="0"/>
          </a:p>
        </p:txBody>
      </p:sp>
      <p:sp>
        <p:nvSpPr>
          <p:cNvPr id="3" name="Content Placeholder 2"/>
          <p:cNvSpPr>
            <a:spLocks noGrp="1"/>
          </p:cNvSpPr>
          <p:nvPr>
            <p:ph idx="1"/>
          </p:nvPr>
        </p:nvSpPr>
        <p:spPr/>
        <p:txBody>
          <a:bodyPr/>
          <a:lstStyle/>
          <a:p>
            <a:r>
              <a:rPr lang="en-US" sz="2000" dirty="0" smtClean="0"/>
              <a:t>ICU health promotion: making decisions based on current condition of the patient.</a:t>
            </a:r>
          </a:p>
          <a:p>
            <a:r>
              <a:rPr lang="en-US" sz="2000" dirty="0" smtClean="0"/>
              <a:t>Personal Health</a:t>
            </a:r>
          </a:p>
          <a:p>
            <a:pPr lvl="1"/>
            <a:r>
              <a:rPr lang="en-US" sz="2000" dirty="0" smtClean="0"/>
              <a:t>Maintains a strict sleeping schedule, avoids caffeine.</a:t>
            </a:r>
          </a:p>
          <a:p>
            <a:pPr lvl="1"/>
            <a:r>
              <a:rPr lang="en-US" sz="2000" dirty="0" smtClean="0"/>
              <a:t>Follows a vegetarian diet, tried to jog 1-2 miles at least 5 times a weekly.</a:t>
            </a:r>
          </a:p>
          <a:p>
            <a:pPr lvl="1"/>
            <a:r>
              <a:rPr lang="en-US" sz="2000" dirty="0" smtClean="0"/>
              <a:t>Health goal: “Just to stay in shape”, so he can be a good role model for his 1 year old daughter when she gets older.  </a:t>
            </a:r>
          </a:p>
          <a:p>
            <a:pPr lvl="1"/>
            <a:endParaRPr lang="en-US" dirty="0" smtClean="0"/>
          </a:p>
          <a:p>
            <a:endParaRPr lang="en-US" dirty="0"/>
          </a:p>
        </p:txBody>
      </p:sp>
      <p:pic>
        <p:nvPicPr>
          <p:cNvPr id="2050" name="Picture 2" descr="C:\Users\Babble\Desktop\1195427229986809443johnny_automatic_vegetables.svg.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4120" y="4985342"/>
            <a:ext cx="2269879" cy="1808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481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 Vs. Class</a:t>
            </a:r>
            <a:endParaRPr lang="en-US" dirty="0"/>
          </a:p>
        </p:txBody>
      </p:sp>
      <p:sp>
        <p:nvSpPr>
          <p:cNvPr id="3" name="Content Placeholder 2"/>
          <p:cNvSpPr>
            <a:spLocks noGrp="1"/>
          </p:cNvSpPr>
          <p:nvPr>
            <p:ph idx="1"/>
          </p:nvPr>
        </p:nvSpPr>
        <p:spPr/>
        <p:txBody>
          <a:bodyPr/>
          <a:lstStyle/>
          <a:p>
            <a:r>
              <a:rPr lang="en-US" dirty="0" smtClean="0"/>
              <a:t>Hand washing vs. sanitizer use.</a:t>
            </a:r>
          </a:p>
          <a:p>
            <a:r>
              <a:rPr lang="en-US" dirty="0" smtClean="0"/>
              <a:t>Language barriers can be a real problem.</a:t>
            </a:r>
          </a:p>
          <a:p>
            <a:r>
              <a:rPr lang="en-US" dirty="0" smtClean="0"/>
              <a:t>Documentation is “nearly the most important thing”.</a:t>
            </a:r>
            <a:endParaRPr lang="en-US" dirty="0"/>
          </a:p>
        </p:txBody>
      </p:sp>
    </p:spTree>
    <p:extLst>
      <p:ext uri="{BB962C8B-B14F-4D97-AF65-F5344CB8AC3E}">
        <p14:creationId xmlns:p14="http://schemas.microsoft.com/office/powerpoint/2010/main" val="3121868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4B4B4B"/>
      </a:dk1>
      <a:lt1>
        <a:sysClr val="window" lastClr="F5F5EE"/>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28</TotalTime>
  <Words>544</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Urban</vt:lpstr>
      <vt:lpstr>Professional Nursing Interview Project</vt:lpstr>
      <vt:lpstr>Donovon Bacon</vt:lpstr>
      <vt:lpstr>Roles and responsibilites</vt:lpstr>
      <vt:lpstr>Legal/Ethical Issues</vt:lpstr>
      <vt:lpstr>Communication</vt:lpstr>
      <vt:lpstr>Evidenced-Base Practice/Professional Memberships</vt:lpstr>
      <vt:lpstr>Health Promotion</vt:lpstr>
      <vt:lpstr>Experience Vs. Class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 Nursing Interview Project</dc:title>
  <dc:creator>Babble</dc:creator>
  <cp:lastModifiedBy>Babble</cp:lastModifiedBy>
  <cp:revision>4</cp:revision>
  <dcterms:created xsi:type="dcterms:W3CDTF">2006-08-16T00:00:00Z</dcterms:created>
  <dcterms:modified xsi:type="dcterms:W3CDTF">2013-11-22T15:07:41Z</dcterms:modified>
</cp:coreProperties>
</file>