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1/28/2014</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41907" y="589895"/>
            <a:ext cx="7000634" cy="1754326"/>
          </a:xfrm>
          <a:prstGeom prst="rect">
            <a:avLst/>
          </a:prstGeom>
          <a:noFill/>
        </p:spPr>
        <p:txBody>
          <a:bodyPr wrap="none" lIns="91440" tIns="45720" rIns="91440" bIns="45720">
            <a:spAutoFit/>
          </a:bodyPr>
          <a:lstStyle/>
          <a:p>
            <a:pPr algn="ctr"/>
            <a:r>
              <a:rPr lang="en-US" sz="5400" b="1" dirty="0" smtClean="0">
                <a:ln w="9525">
                  <a:solidFill>
                    <a:schemeClr val="bg1"/>
                  </a:solidFill>
                  <a:prstDash val="solid"/>
                </a:ln>
                <a:effectLst>
                  <a:outerShdw blurRad="12700" dist="38100" dir="2700000" algn="tl" rotWithShape="0">
                    <a:schemeClr val="bg1">
                      <a:lumMod val="50000"/>
                    </a:schemeClr>
                  </a:outerShdw>
                </a:effectLst>
              </a:rPr>
              <a:t>The truth about what</a:t>
            </a:r>
          </a:p>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We eat</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5" name="TextBox 4"/>
          <p:cNvSpPr txBox="1"/>
          <p:nvPr/>
        </p:nvSpPr>
        <p:spPr>
          <a:xfrm>
            <a:off x="4109421" y="5045337"/>
            <a:ext cx="7498080" cy="369332"/>
          </a:xfrm>
          <a:prstGeom prst="rect">
            <a:avLst/>
          </a:prstGeom>
          <a:noFill/>
        </p:spPr>
        <p:txBody>
          <a:bodyPr wrap="square" rtlCol="0">
            <a:spAutoFit/>
          </a:bodyPr>
          <a:lstStyle/>
          <a:p>
            <a:r>
              <a:rPr lang="en-US" dirty="0" smtClean="0"/>
              <a:t>By: Thor Walker and Jonathon </a:t>
            </a:r>
            <a:r>
              <a:rPr lang="en-US" dirty="0" err="1" smtClean="0"/>
              <a:t>Schwenzer</a:t>
            </a:r>
            <a:endParaRPr lang="en-US" dirty="0"/>
          </a:p>
        </p:txBody>
      </p:sp>
    </p:spTree>
    <p:extLst>
      <p:ext uri="{BB962C8B-B14F-4D97-AF65-F5344CB8AC3E}">
        <p14:creationId xmlns:p14="http://schemas.microsoft.com/office/powerpoint/2010/main" val="39530160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77335" y="202620"/>
            <a:ext cx="2776722"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Proteins</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3" name="TextBox 2"/>
          <p:cNvSpPr txBox="1"/>
          <p:nvPr/>
        </p:nvSpPr>
        <p:spPr>
          <a:xfrm>
            <a:off x="699247" y="1312433"/>
            <a:ext cx="6110344" cy="2862322"/>
          </a:xfrm>
          <a:prstGeom prst="rect">
            <a:avLst/>
          </a:prstGeom>
          <a:noFill/>
        </p:spPr>
        <p:txBody>
          <a:bodyPr wrap="square" rtlCol="0">
            <a:spAutoFit/>
          </a:bodyPr>
          <a:lstStyle/>
          <a:p>
            <a:r>
              <a:rPr lang="en-US" dirty="0" smtClean="0"/>
              <a:t>Location: Meats, Poultry, fish, legumes, Tofu, Eggs, Nuts and Seeds, milk, and milk products, grains, some vegetables and fruits.</a:t>
            </a:r>
          </a:p>
          <a:p>
            <a:endParaRPr lang="en-US" dirty="0"/>
          </a:p>
          <a:p>
            <a:r>
              <a:rPr lang="en-US" dirty="0" smtClean="0"/>
              <a:t>What they do: They are sources of Amino Acids tat help replace cells and material within your body that are decayed, destroyed, or removed by using those broken down Amino Acids.</a:t>
            </a:r>
          </a:p>
          <a:p>
            <a:endParaRPr lang="en-US" dirty="0"/>
          </a:p>
          <a:p>
            <a:r>
              <a:rPr lang="en-US" dirty="0" smtClean="0"/>
              <a:t>Good or Bad: Good.</a:t>
            </a:r>
            <a:endParaRPr lang="en-US" dirty="0"/>
          </a:p>
        </p:txBody>
      </p:sp>
    </p:spTree>
    <p:extLst>
      <p:ext uri="{BB962C8B-B14F-4D97-AF65-F5344CB8AC3E}">
        <p14:creationId xmlns:p14="http://schemas.microsoft.com/office/powerpoint/2010/main" val="158723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59056" y="202620"/>
            <a:ext cx="5213287" cy="923330"/>
          </a:xfrm>
          <a:prstGeom prst="rect">
            <a:avLst/>
          </a:prstGeom>
          <a:noFill/>
        </p:spPr>
        <p:txBody>
          <a:bodyPr wrap="none" lIns="91440" tIns="45720" rIns="91440" bIns="45720">
            <a:spAutoFit/>
          </a:bodyPr>
          <a:lstStyle/>
          <a:p>
            <a:pPr algn="ctr"/>
            <a:r>
              <a:rPr lang="en-US" sz="5400" b="1" dirty="0">
                <a:ln w="9525">
                  <a:solidFill>
                    <a:schemeClr val="bg1"/>
                  </a:solidFill>
                  <a:prstDash val="solid"/>
                </a:ln>
                <a:effectLst>
                  <a:outerShdw blurRad="12700" dist="38100" dir="2700000" algn="tl" rotWithShape="0">
                    <a:schemeClr val="bg1">
                      <a:lumMod val="50000"/>
                    </a:schemeClr>
                  </a:outerShdw>
                </a:effectLst>
              </a:rPr>
              <a:t>C</a:t>
            </a: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arbohydrates</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3" name="TextBox 2"/>
          <p:cNvSpPr txBox="1"/>
          <p:nvPr/>
        </p:nvSpPr>
        <p:spPr>
          <a:xfrm>
            <a:off x="699247" y="1312433"/>
            <a:ext cx="6110344" cy="2862322"/>
          </a:xfrm>
          <a:prstGeom prst="rect">
            <a:avLst/>
          </a:prstGeom>
          <a:noFill/>
        </p:spPr>
        <p:txBody>
          <a:bodyPr wrap="square" rtlCol="0">
            <a:spAutoFit/>
          </a:bodyPr>
          <a:lstStyle/>
          <a:p>
            <a:r>
              <a:rPr lang="en-US" dirty="0" smtClean="0"/>
              <a:t>Location: Fruits, Veggies, All Grains, and anything with sugar.</a:t>
            </a:r>
          </a:p>
          <a:p>
            <a:endParaRPr lang="en-US" dirty="0"/>
          </a:p>
          <a:p>
            <a:r>
              <a:rPr lang="en-US" dirty="0" smtClean="0"/>
              <a:t>What they do: Your body uses a form of energy called “ATP” and the carbohydrate is excellent at storing that energy for later use. Our body stores carbohydrate for use in their chemical reactions to provide us with our required amount of energy.</a:t>
            </a:r>
          </a:p>
          <a:p>
            <a:endParaRPr lang="en-US" dirty="0"/>
          </a:p>
          <a:p>
            <a:r>
              <a:rPr lang="en-US" dirty="0" smtClean="0"/>
              <a:t>Good or Bad: Good, but only in the amount needed.</a:t>
            </a:r>
            <a:endParaRPr lang="en-US" dirty="0"/>
          </a:p>
        </p:txBody>
      </p:sp>
    </p:spTree>
    <p:extLst>
      <p:ext uri="{BB962C8B-B14F-4D97-AF65-F5344CB8AC3E}">
        <p14:creationId xmlns:p14="http://schemas.microsoft.com/office/powerpoint/2010/main" val="1595998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63045" y="202620"/>
            <a:ext cx="1805302"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Fiber</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3" name="TextBox 2"/>
          <p:cNvSpPr txBox="1"/>
          <p:nvPr/>
        </p:nvSpPr>
        <p:spPr>
          <a:xfrm>
            <a:off x="699247" y="1312433"/>
            <a:ext cx="6110344" cy="1754326"/>
          </a:xfrm>
          <a:prstGeom prst="rect">
            <a:avLst/>
          </a:prstGeom>
          <a:noFill/>
        </p:spPr>
        <p:txBody>
          <a:bodyPr wrap="square" rtlCol="0">
            <a:spAutoFit/>
          </a:bodyPr>
          <a:lstStyle/>
          <a:p>
            <a:r>
              <a:rPr lang="en-US" dirty="0" smtClean="0"/>
              <a:t>Location: Fruit, Vegetables, Grains, Meat</a:t>
            </a:r>
          </a:p>
          <a:p>
            <a:endParaRPr lang="en-US" dirty="0"/>
          </a:p>
          <a:p>
            <a:r>
              <a:rPr lang="en-US" dirty="0" smtClean="0"/>
              <a:t>What they do: Promote or slow down digestive tract speed.</a:t>
            </a:r>
          </a:p>
          <a:p>
            <a:endParaRPr lang="en-US" dirty="0"/>
          </a:p>
          <a:p>
            <a:r>
              <a:rPr lang="en-US" dirty="0" smtClean="0"/>
              <a:t>Good or Bad: Good.</a:t>
            </a:r>
            <a:endParaRPr lang="en-US" dirty="0"/>
          </a:p>
        </p:txBody>
      </p:sp>
    </p:spTree>
    <p:extLst>
      <p:ext uri="{BB962C8B-B14F-4D97-AF65-F5344CB8AC3E}">
        <p14:creationId xmlns:p14="http://schemas.microsoft.com/office/powerpoint/2010/main" val="1372521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22544" y="202620"/>
            <a:ext cx="1486305"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Fats</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3" name="TextBox 2"/>
          <p:cNvSpPr txBox="1"/>
          <p:nvPr/>
        </p:nvSpPr>
        <p:spPr>
          <a:xfrm>
            <a:off x="699247" y="1312433"/>
            <a:ext cx="6110344" cy="2308324"/>
          </a:xfrm>
          <a:prstGeom prst="rect">
            <a:avLst/>
          </a:prstGeom>
          <a:noFill/>
        </p:spPr>
        <p:txBody>
          <a:bodyPr wrap="square" rtlCol="0">
            <a:spAutoFit/>
          </a:bodyPr>
          <a:lstStyle/>
          <a:p>
            <a:r>
              <a:rPr lang="en-US" dirty="0" smtClean="0"/>
              <a:t>Location: Everything</a:t>
            </a:r>
          </a:p>
          <a:p>
            <a:endParaRPr lang="en-US" dirty="0"/>
          </a:p>
          <a:p>
            <a:r>
              <a:rPr lang="en-US" dirty="0" smtClean="0"/>
              <a:t>What they do: Transport Vitamins and Minerals to our bodies.</a:t>
            </a:r>
          </a:p>
          <a:p>
            <a:endParaRPr lang="en-US" dirty="0"/>
          </a:p>
          <a:p>
            <a:r>
              <a:rPr lang="en-US" dirty="0" smtClean="0"/>
              <a:t>Good or Bad: Good depending on the type of the fat- </a:t>
            </a:r>
            <a:r>
              <a:rPr lang="en-US" dirty="0" err="1" smtClean="0"/>
              <a:t>Monosaturated</a:t>
            </a:r>
            <a:r>
              <a:rPr lang="en-US" dirty="0" smtClean="0"/>
              <a:t>/</a:t>
            </a:r>
            <a:r>
              <a:rPr lang="en-US" dirty="0" err="1" smtClean="0"/>
              <a:t>PolyUnsaturated</a:t>
            </a:r>
            <a:r>
              <a:rPr lang="en-US" dirty="0"/>
              <a:t> </a:t>
            </a:r>
            <a:r>
              <a:rPr lang="en-US" dirty="0" smtClean="0"/>
              <a:t>is better for you than Saturated and Trans.</a:t>
            </a:r>
            <a:endParaRPr lang="en-US" dirty="0"/>
          </a:p>
        </p:txBody>
      </p:sp>
    </p:spTree>
    <p:extLst>
      <p:ext uri="{BB962C8B-B14F-4D97-AF65-F5344CB8AC3E}">
        <p14:creationId xmlns:p14="http://schemas.microsoft.com/office/powerpoint/2010/main" val="484789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63420" y="202620"/>
            <a:ext cx="1404552"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Oils</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3" name="TextBox 2"/>
          <p:cNvSpPr txBox="1"/>
          <p:nvPr/>
        </p:nvSpPr>
        <p:spPr>
          <a:xfrm>
            <a:off x="699247" y="1312433"/>
            <a:ext cx="6110344" cy="2862322"/>
          </a:xfrm>
          <a:prstGeom prst="rect">
            <a:avLst/>
          </a:prstGeom>
          <a:noFill/>
        </p:spPr>
        <p:txBody>
          <a:bodyPr wrap="square" rtlCol="0">
            <a:spAutoFit/>
          </a:bodyPr>
          <a:lstStyle/>
          <a:p>
            <a:r>
              <a:rPr lang="en-US" dirty="0" smtClean="0"/>
              <a:t>Location: Pretty much everything, especially in grains and nuts.</a:t>
            </a:r>
          </a:p>
          <a:p>
            <a:endParaRPr lang="en-US" dirty="0"/>
          </a:p>
          <a:p>
            <a:r>
              <a:rPr lang="en-US" dirty="0" smtClean="0"/>
              <a:t>What they do: Transport fat which in-turn transports minerals and vitamins</a:t>
            </a:r>
          </a:p>
          <a:p>
            <a:endParaRPr lang="en-US" dirty="0"/>
          </a:p>
          <a:p>
            <a:r>
              <a:rPr lang="en-US" dirty="0" smtClean="0"/>
              <a:t>Good or Bad: Good, depending on the type of oil consumed. Different grains, oils and fruit have different fat types, you have to watch out for saturated fat and </a:t>
            </a:r>
            <a:r>
              <a:rPr lang="en-US" dirty="0" err="1" smtClean="0"/>
              <a:t>transfat</a:t>
            </a:r>
            <a:r>
              <a:rPr lang="en-US" dirty="0" smtClean="0"/>
              <a:t>.</a:t>
            </a:r>
            <a:endParaRPr lang="en-US" dirty="0"/>
          </a:p>
        </p:txBody>
      </p:sp>
    </p:spTree>
    <p:extLst>
      <p:ext uri="{BB962C8B-B14F-4D97-AF65-F5344CB8AC3E}">
        <p14:creationId xmlns:p14="http://schemas.microsoft.com/office/powerpoint/2010/main" val="1183595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64887" y="202620"/>
            <a:ext cx="2401619"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Waxes</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3" name="TextBox 2"/>
          <p:cNvSpPr txBox="1"/>
          <p:nvPr/>
        </p:nvSpPr>
        <p:spPr>
          <a:xfrm>
            <a:off x="699247" y="1312433"/>
            <a:ext cx="6110344" cy="2308324"/>
          </a:xfrm>
          <a:prstGeom prst="rect">
            <a:avLst/>
          </a:prstGeom>
          <a:noFill/>
        </p:spPr>
        <p:txBody>
          <a:bodyPr wrap="square" rtlCol="0">
            <a:spAutoFit/>
          </a:bodyPr>
          <a:lstStyle/>
          <a:p>
            <a:r>
              <a:rPr lang="en-US" dirty="0" smtClean="0"/>
              <a:t>Location: On sweets and food packaging</a:t>
            </a:r>
          </a:p>
          <a:p>
            <a:endParaRPr lang="en-US" dirty="0"/>
          </a:p>
          <a:p>
            <a:r>
              <a:rPr lang="en-US" dirty="0" smtClean="0"/>
              <a:t>What they do: Carnauba wax in particular( most used) provides and excellent barrier for water and food is also harmless to ingest so is sometimes put on food like M&amp;M’s.</a:t>
            </a:r>
          </a:p>
          <a:p>
            <a:endParaRPr lang="en-US" dirty="0"/>
          </a:p>
          <a:p>
            <a:r>
              <a:rPr lang="en-US" dirty="0" smtClean="0"/>
              <a:t>Good or Bad: Neutral</a:t>
            </a:r>
            <a:endParaRPr lang="en-US" dirty="0"/>
          </a:p>
        </p:txBody>
      </p:sp>
    </p:spTree>
    <p:extLst>
      <p:ext uri="{BB962C8B-B14F-4D97-AF65-F5344CB8AC3E}">
        <p14:creationId xmlns:p14="http://schemas.microsoft.com/office/powerpoint/2010/main" val="3806170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73806" y="202620"/>
            <a:ext cx="3983783"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Cholesterol</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3" name="TextBox 2"/>
          <p:cNvSpPr txBox="1"/>
          <p:nvPr/>
        </p:nvSpPr>
        <p:spPr>
          <a:xfrm>
            <a:off x="699247" y="1312433"/>
            <a:ext cx="6110344" cy="2862322"/>
          </a:xfrm>
          <a:prstGeom prst="rect">
            <a:avLst/>
          </a:prstGeom>
          <a:noFill/>
        </p:spPr>
        <p:txBody>
          <a:bodyPr wrap="square" rtlCol="0">
            <a:spAutoFit/>
          </a:bodyPr>
          <a:lstStyle/>
          <a:p>
            <a:r>
              <a:rPr lang="en-US" dirty="0" smtClean="0"/>
              <a:t>Location: All animal products that are produced from animals with livers(almost all).</a:t>
            </a:r>
          </a:p>
          <a:p>
            <a:endParaRPr lang="en-US" dirty="0"/>
          </a:p>
          <a:p>
            <a:r>
              <a:rPr lang="en-US" dirty="0" smtClean="0"/>
              <a:t>What they do: Our bodies use it for important synthesis of hormones, acids, and vitamins(In particular Vitamin D)</a:t>
            </a:r>
          </a:p>
          <a:p>
            <a:endParaRPr lang="en-US" dirty="0"/>
          </a:p>
          <a:p>
            <a:r>
              <a:rPr lang="en-US" dirty="0" smtClean="0"/>
              <a:t>Good or Bad: Good, but only under extreme moderation as too much can block arteries within your circulatory system.</a:t>
            </a:r>
            <a:endParaRPr lang="en-US" dirty="0"/>
          </a:p>
        </p:txBody>
      </p:sp>
    </p:spTree>
    <p:extLst>
      <p:ext uri="{BB962C8B-B14F-4D97-AF65-F5344CB8AC3E}">
        <p14:creationId xmlns:p14="http://schemas.microsoft.com/office/powerpoint/2010/main" val="1930891703"/>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40</TotalTime>
  <Words>395</Words>
  <Application>Microsoft Office PowerPoint</Application>
  <PresentationFormat>Widescreen</PresentationFormat>
  <Paragraphs>45</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Century Gothic</vt:lpstr>
      <vt:lpstr>Wingdings 3</vt:lpstr>
      <vt:lpstr>Slice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Kakashi Uzumaki</dc:creator>
  <cp:lastModifiedBy>Kakashi Uzumaki</cp:lastModifiedBy>
  <cp:revision>5</cp:revision>
  <dcterms:created xsi:type="dcterms:W3CDTF">2014-01-28T09:33:23Z</dcterms:created>
  <dcterms:modified xsi:type="dcterms:W3CDTF">2014-01-28T10:13:45Z</dcterms:modified>
</cp:coreProperties>
</file>