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Prostokąt zaokrąglony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Prostokąt zaokrąglony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Prostokąt zaokrąglony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Prostokąt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ostokąt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Prostokąt zaokrąglony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2B110B1-8996-4DB1-B9D8-8E7585C06361}" type="datetimeFigureOut">
              <a:rPr lang="pl-PL" smtClean="0"/>
              <a:t>2014-01-28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BB1AF66-99B6-45ED-9D77-8FBB5188F36A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23528" y="4005064"/>
            <a:ext cx="6120680" cy="1600200"/>
          </a:xfrm>
        </p:spPr>
        <p:txBody>
          <a:bodyPr/>
          <a:lstStyle/>
          <a:p>
            <a:pPr algn="l"/>
            <a:r>
              <a:rPr lang="pl-PL" dirty="0" smtClean="0">
                <a:latin typeface="Arial Rounded MT Bold" pitchFamily="34" charset="0"/>
              </a:rPr>
              <a:t>Wykonał: Artur Nowicki</a:t>
            </a:r>
          </a:p>
          <a:p>
            <a:pPr algn="l"/>
            <a:r>
              <a:rPr lang="pl-PL" dirty="0" smtClean="0">
                <a:latin typeface="Arial Rounded MT Bold" pitchFamily="34" charset="0"/>
              </a:rPr>
              <a:t>Opiekun: dr hab. inż. Marek Gotfryd, prof. </a:t>
            </a:r>
            <a:r>
              <a:rPr lang="pl-PL" dirty="0" err="1" smtClean="0">
                <a:latin typeface="Arial Rounded MT Bold" pitchFamily="34" charset="0"/>
              </a:rPr>
              <a:t>PRz</a:t>
            </a:r>
            <a:endParaRPr lang="pl-PL" dirty="0">
              <a:latin typeface="Arial Rounded MT Bold" pitchFamily="34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Program komputerowy prezentujący budowę i zastosowanie wykresu </a:t>
            </a:r>
            <a:r>
              <a:rPr lang="pl-PL" dirty="0" err="1" smtClean="0"/>
              <a:t>Smith’a</a:t>
            </a:r>
            <a:r>
              <a:rPr lang="pl-PL" dirty="0" smtClean="0"/>
              <a:t> – praca dyplomowa inżynierska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403648" y="548680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Politechnika Rzeszowska im. Ignacego Łukasiewicza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3563888" y="630932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Rzeszów 2014</a:t>
            </a:r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547664" y="2780928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5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Dziękuję za uwagę.</a:t>
            </a:r>
            <a:endParaRPr lang="pl-PL" sz="5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Cel pracy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Celem pracy jest opracowanie, a następnie wdrożenie w życie koncepcji programu komputerowego wykonującego obliczenia za pomocą wykresu </a:t>
            </a:r>
            <a:r>
              <a:rPr lang="pl-PL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Smith’a</a:t>
            </a:r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Program ten ma między innymi obliczać impedancję oraz </a:t>
            </a:r>
            <a:r>
              <a:rPr lang="pl-PL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admitancję</a:t>
            </a:r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wejściową dla linii długiej bez strat.</a:t>
            </a:r>
            <a:endParaRPr lang="pl-PL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Koncepcja programu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772816"/>
            <a:ext cx="446449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4"/>
          <p:cNvSpPr txBox="1"/>
          <p:nvPr/>
        </p:nvSpPr>
        <p:spPr>
          <a:xfrm>
            <a:off x="971600" y="1772816"/>
            <a:ext cx="35283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Diagram przypadków użycia obrazuje jakie dane wejściowe są niezbędne w procesie obliczania impedancji wejściowej, a które są opcjonalne. Dodatkową funkcjonalnością jest zmiana rozmiaru obszaru wykresu. Program będzie zrealizowany za pomocą języka Visual Basic 6.</a:t>
            </a:r>
            <a:endParaRPr lang="pl-PL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Główne założenia co do funkcjonalności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Obliczanie impedancji oraz admitancji wejściowej,</a:t>
            </a:r>
          </a:p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Dwa tryby pracy: ręczne wprowadzenie lub otrzymanie wartości impedancji końcowej poprzez kliknięcie na obszarze wykresu,</a:t>
            </a:r>
          </a:p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System skalowania obszaru wykresu.</a:t>
            </a:r>
            <a:endParaRPr lang="pl-PL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Plan wykonania aplikacji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 podanej kolejności należało:</a:t>
            </a:r>
          </a:p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Zaprojektować GUI (graficzny interfejs użytkownika),</a:t>
            </a:r>
          </a:p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Zaimplementować algorytmy obliczające wartości wyjściowe,</a:t>
            </a:r>
          </a:p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Stworzyć wykres na podstawie danych wyjściowych,</a:t>
            </a:r>
          </a:p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Opracować system skalowania wykresu.</a:t>
            </a:r>
          </a:p>
          <a:p>
            <a:endParaRPr lang="pl-PL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Interfejs użytkownika</a:t>
            </a:r>
            <a:endParaRPr lang="pl-P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204864"/>
            <a:ext cx="3915134" cy="285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ole tekstowe 5"/>
          <p:cNvSpPr txBox="1"/>
          <p:nvPr/>
        </p:nvSpPr>
        <p:spPr>
          <a:xfrm>
            <a:off x="1043608" y="1988840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 lewej stronie jest część służąca do analitycznych obliczeń, po prawej zaś znajduje się część służąca graficznej prezentacji otrzymanych wyników. </a:t>
            </a:r>
            <a:endParaRPr lang="pl-PL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Prezentacja programu – cz. 1</a:t>
            </a:r>
            <a:endParaRPr lang="pl-P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780928"/>
            <a:ext cx="5328592" cy="391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4"/>
          <p:cNvSpPr txBox="1"/>
          <p:nvPr/>
        </p:nvSpPr>
        <p:spPr>
          <a:xfrm>
            <a:off x="1043608" y="1772816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Wpisując wszystkie dane wejściowe otrzymujemy wynik oraz wykres, gdzie poszczególne kolory odpowiadają wartościom, którymi są oznaczone.</a:t>
            </a:r>
            <a:endParaRPr lang="pl-PL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Prezentacja programu – cz. 2</a:t>
            </a:r>
            <a:endParaRPr lang="pl-P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780928"/>
            <a:ext cx="4962438" cy="3834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4"/>
          <p:cNvSpPr txBox="1"/>
          <p:nvPr/>
        </p:nvSpPr>
        <p:spPr>
          <a:xfrm>
            <a:off x="1043608" y="1412776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Skalując wykres powiększa się jego obszar, a wraz z nim obszar wykresu, po zmianie na domyślny rozmiar 100% lub mniejszy rozmiar formularza również zmniejsza się.</a:t>
            </a:r>
            <a:endParaRPr lang="pl-PL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Podsumowanie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Udało się zrealizować wszystkie założenia przez co program jest przydatnym narzędziem w obliczeniach na wykresie </a:t>
            </a:r>
            <a:r>
              <a:rPr lang="pl-PL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Smith’a</a:t>
            </a:r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Zostały również dodane inne funkcjonalności ułatwiające pracę z programem i poszerzające jego możliwości.</a:t>
            </a:r>
          </a:p>
          <a:p>
            <a:pPr>
              <a:buNone/>
            </a:pPr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Za wkład własny autor uważa:</a:t>
            </a:r>
          </a:p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Zebranie materiałów do wykonania pracy,</a:t>
            </a:r>
          </a:p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Opracowanie zagadnień związanych z obliczeniami w obwodach bardzo wysokiej częstotliwości, wykresem </a:t>
            </a:r>
            <a:r>
              <a:rPr lang="pl-PL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Smith’a</a:t>
            </a:r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oraz językiem Visual Basic 6,</a:t>
            </a:r>
          </a:p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Przygotowanie koncepcji, założeń i wymagań programu,</a:t>
            </a:r>
          </a:p>
          <a:p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Implementację programu w </a:t>
            </a:r>
            <a:r>
              <a:rPr lang="pl-PL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środowiku</a:t>
            </a:r>
            <a:r>
              <a:rPr lang="pl-PL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MS Visual Basic 6.0.</a:t>
            </a:r>
          </a:p>
          <a:p>
            <a:pPr>
              <a:buNone/>
            </a:pPr>
            <a:endParaRPr lang="pl-PL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pitał">
  <a:themeElements>
    <a:clrScheme name="Kapitał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Kapitał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pita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53</TotalTime>
  <Words>349</Words>
  <Application>Microsoft Office PowerPoint</Application>
  <PresentationFormat>Pokaz na ekranie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Kapitał</vt:lpstr>
      <vt:lpstr>Program komputerowy prezentujący budowę i zastosowanie wykresu Smith’a – praca dyplomowa inżynierska</vt:lpstr>
      <vt:lpstr>Cel pracy</vt:lpstr>
      <vt:lpstr>Koncepcja programu</vt:lpstr>
      <vt:lpstr>Główne założenia co do funkcjonalności</vt:lpstr>
      <vt:lpstr>Plan wykonania aplikacji</vt:lpstr>
      <vt:lpstr>Interfejs użytkownika</vt:lpstr>
      <vt:lpstr>Prezentacja programu – cz. 1</vt:lpstr>
      <vt:lpstr>Prezentacja programu – cz. 2</vt:lpstr>
      <vt:lpstr>Podsumowanie</vt:lpstr>
      <vt:lpstr>Slajd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komputerowy prezentujący budowę i zastosowanie wykresu Smith’a – praca dyplomowa inżynierska</dc:title>
  <dc:creator>Arti</dc:creator>
  <cp:lastModifiedBy>Arti</cp:lastModifiedBy>
  <cp:revision>7</cp:revision>
  <dcterms:created xsi:type="dcterms:W3CDTF">2014-01-28T12:00:48Z</dcterms:created>
  <dcterms:modified xsi:type="dcterms:W3CDTF">2014-01-28T12:53:56Z</dcterms:modified>
</cp:coreProperties>
</file>