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0" autoAdjust="0"/>
  </p:normalViewPr>
  <p:slideViewPr>
    <p:cSldViewPr>
      <p:cViewPr varScale="1">
        <p:scale>
          <a:sx n="95" d="100"/>
          <a:sy n="95" d="100"/>
        </p:scale>
        <p:origin x="-654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0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9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4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0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6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6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9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5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2BE0D-DF66-4BA8-B900-C3BFA98E35E7}" type="datetimeFigureOut">
              <a:rPr lang="en-US" smtClean="0"/>
              <a:t>28.01.2014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E9D94-98CB-47D4-89AB-99FE0B1F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9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07879"/>
            <a:ext cx="7772400" cy="1102519"/>
          </a:xfrm>
        </p:spPr>
        <p:txBody>
          <a:bodyPr/>
          <a:lstStyle/>
          <a:p>
            <a:r>
              <a:rPr lang="en-US" dirty="0" smtClean="0"/>
              <a:t>Japanese Writing System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96110"/>
            <a:ext cx="6400800" cy="1314450"/>
          </a:xfrm>
        </p:spPr>
        <p:txBody>
          <a:bodyPr/>
          <a:lstStyle/>
          <a:p>
            <a:r>
              <a:rPr lang="en-US" dirty="0" smtClean="0"/>
              <a:t>What characters does Japanese use?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60212" y="895350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dirty="0" smtClean="0">
                <a:solidFill>
                  <a:srgbClr val="00B0F0"/>
                </a:solidFill>
              </a:rPr>
              <a:t>日本語</a:t>
            </a:r>
            <a:endParaRPr lang="en-US" sz="6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893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04"/>
    </mc:Choice>
    <mc:Fallback>
      <p:transition spd="slow" advTm="62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Characters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8600" y="1276350"/>
            <a:ext cx="4953000" cy="3505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>
                <a:latin typeface="Adobe Garamond Pro Bold" pitchFamily="18" charset="0"/>
              </a:rPr>
              <a:t>                     </a:t>
            </a:r>
            <a:r>
              <a:rPr lang="en-US" dirty="0" smtClean="0">
                <a:latin typeface="Adobe Garamond Pro Bold" pitchFamily="18" charset="0"/>
              </a:rPr>
              <a:t>Alphabets</a:t>
            </a:r>
            <a:r>
              <a:rPr lang="en-US" sz="2800" dirty="0" smtClean="0">
                <a:latin typeface="Adobe Garamond Pro Bold" pitchFamily="18" charset="0"/>
              </a:rPr>
              <a:t>:</a:t>
            </a:r>
            <a:r>
              <a:rPr lang="en-US" sz="2400" dirty="0" smtClean="0">
                <a:latin typeface="Adobe Garamond Pro Bold" pitchFamily="18" charset="0"/>
              </a:rPr>
              <a:t/>
            </a:r>
            <a:br>
              <a:rPr lang="en-US" sz="2400" dirty="0" smtClean="0">
                <a:latin typeface="Adobe Garamond Pro Bold" pitchFamily="18" charset="0"/>
              </a:rPr>
            </a:br>
            <a:r>
              <a:rPr lang="en-US" sz="2400" dirty="0" smtClean="0">
                <a:solidFill>
                  <a:srgbClr val="00B050"/>
                </a:solidFill>
                <a:latin typeface="Adobe Garamond Pro Bold" pitchFamily="18" charset="0"/>
              </a:rPr>
              <a:t>Hiragana </a:t>
            </a:r>
            <a:r>
              <a:rPr lang="ja-JP" altLang="en-US" sz="2400" dirty="0" smtClean="0">
                <a:solidFill>
                  <a:srgbClr val="00B050"/>
                </a:solidFill>
                <a:latin typeface="Adobe Garamond Pro Bold" pitchFamily="18" charset="0"/>
              </a:rPr>
              <a:t>ひらがな </a:t>
            </a:r>
            <a:r>
              <a:rPr lang="en-US" altLang="ja-JP" sz="2400" dirty="0" smtClean="0">
                <a:latin typeface="Adobe Garamond Pro Bold" pitchFamily="18" charset="0"/>
              </a:rPr>
              <a:t>&amp;</a:t>
            </a:r>
            <a:r>
              <a:rPr lang="en-US" altLang="ja-JP" sz="2400" dirty="0" smtClean="0">
                <a:solidFill>
                  <a:srgbClr val="00B050"/>
                </a:solidFill>
                <a:latin typeface="Adobe Garamond Pro Bold" pitchFamily="18" charset="0"/>
              </a:rPr>
              <a:t> </a:t>
            </a:r>
            <a:r>
              <a:rPr lang="en-US" altLang="ja-JP" sz="2400" dirty="0" smtClean="0">
                <a:solidFill>
                  <a:srgbClr val="00B0F0"/>
                </a:solidFill>
                <a:latin typeface="Adobe Garamond Pro Bold" pitchFamily="18" charset="0"/>
              </a:rPr>
              <a:t>Katakana </a:t>
            </a:r>
            <a:r>
              <a:rPr lang="ja-JP" altLang="en-US" sz="2400" dirty="0" smtClean="0">
                <a:solidFill>
                  <a:srgbClr val="00B0F0"/>
                </a:solidFill>
                <a:latin typeface="Adobe Garamond Pro Bold" pitchFamily="18" charset="0"/>
              </a:rPr>
              <a:t>カタカナ</a:t>
            </a:r>
            <a:endParaRPr lang="en-US" altLang="ja-JP" sz="2400" dirty="0" smtClean="0">
              <a:solidFill>
                <a:srgbClr val="00B0F0"/>
              </a:solidFill>
              <a:latin typeface="Adobe Garamond Pro Bold" pitchFamily="18" charset="0"/>
            </a:endParaRPr>
          </a:p>
          <a:p>
            <a:pPr marL="0" indent="0">
              <a:buNone/>
            </a:pPr>
            <a:r>
              <a:rPr lang="en-US" altLang="ja-JP" sz="2000" dirty="0" smtClean="0"/>
              <a:t>46 characters each. They just reflect sounds just like regular letters, except they reflect syllables (consonant + vowel).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00B0F0"/>
                </a:solidFill>
              </a:rPr>
              <a:t>Katakana</a:t>
            </a:r>
            <a:r>
              <a:rPr lang="en-US" altLang="ja-JP" sz="2000" dirty="0" smtClean="0"/>
              <a:t> is used for writing loan words (usually from English)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00B050"/>
                </a:solidFill>
              </a:rPr>
              <a:t>Hiragana </a:t>
            </a:r>
            <a:r>
              <a:rPr lang="en-US" altLang="ja-JP" sz="2000" dirty="0" smtClean="0"/>
              <a:t>is used for writing grammar stuff like endings, prepositions and words that don’t have kanji.</a:t>
            </a:r>
            <a:endParaRPr lang="en-US" altLang="ja-JP" sz="2400" dirty="0"/>
          </a:p>
          <a:p>
            <a:pPr marL="0" indent="0">
              <a:buNone/>
            </a:pP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7635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dobe Garamond Pro Bold" pitchFamily="18" charset="0"/>
                <a:ea typeface="Adobe Gothic Std B" pitchFamily="34" charset="-128"/>
              </a:rPr>
              <a:t>     </a:t>
            </a:r>
            <a:r>
              <a:rPr lang="en-US" sz="3200" dirty="0" smtClean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</a:rPr>
              <a:t>Kanji </a:t>
            </a:r>
            <a:r>
              <a:rPr lang="ja-JP" altLang="en-US" sz="3200" dirty="0" smtClean="0">
                <a:solidFill>
                  <a:srgbClr val="FF0000"/>
                </a:solidFill>
                <a:latin typeface="Adobe Garamond Pro Bold" pitchFamily="18" charset="0"/>
                <a:ea typeface="Adobe Gothic Std B" pitchFamily="34" charset="-128"/>
              </a:rPr>
              <a:t>漢字</a:t>
            </a:r>
            <a:endParaRPr lang="en-US" altLang="ja-JP" sz="3200" dirty="0" smtClean="0">
              <a:solidFill>
                <a:srgbClr val="FF0000"/>
              </a:solidFill>
              <a:latin typeface="Adobe Garamond Pro Bold" pitchFamily="18" charset="0"/>
              <a:ea typeface="Adobe Gothic Std 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1" y="1962150"/>
            <a:ext cx="3429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Characters that came from China. You need to know about 2000. Each has a meaning. Kanji are also combined to build new words. Used for writing roots of words. Kanji don’t have a constant reading. Usually kanji have two ways of reading: the Chinese reading and the Japanese reading.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49324"/>
      </p:ext>
    </p:extLst>
  </p:cSld>
  <p:clrMapOvr>
    <a:masterClrMapping/>
  </p:clrMapOvr>
  <p:transition spd="slow" advTm="673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6510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Hiragana </a:t>
            </a:r>
            <a:r>
              <a:rPr lang="ja-JP" altLang="en-US" sz="3200" dirty="0" smtClean="0">
                <a:solidFill>
                  <a:srgbClr val="00B050"/>
                </a:solidFill>
              </a:rPr>
              <a:t>ひらがな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scorpjke\Desktop\277249-hiraganach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42950"/>
            <a:ext cx="8526463" cy="414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758509"/>
      </p:ext>
    </p:extLst>
  </p:cSld>
  <p:clrMapOvr>
    <a:masterClrMapping/>
  </p:clrMapOvr>
  <p:transition spd="slow" advTm="4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57843"/>
            <a:ext cx="4495800" cy="1042307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dobe Garamond Pro Bold" pitchFamily="18" charset="0"/>
              </a:rPr>
              <a:t>Using small </a:t>
            </a:r>
            <a:r>
              <a:rPr lang="ja-JP" altLang="en-US" sz="3600" dirty="0" smtClean="0">
                <a:latin typeface="Adobe Garamond Pro Bold" pitchFamily="18" charset="0"/>
              </a:rPr>
              <a:t>ゃ、ゅ、ょ</a:t>
            </a:r>
            <a:endParaRPr lang="en-US" sz="3600" dirty="0">
              <a:latin typeface="Adobe Garamond Pro Bold" pitchFamily="18" charset="0"/>
            </a:endParaRPr>
          </a:p>
        </p:txBody>
      </p:sp>
      <p:pic>
        <p:nvPicPr>
          <p:cNvPr id="2050" name="Picture 2" descr="http://www.visajapon.com/wp-content/uploads/2011/09/hira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3350"/>
            <a:ext cx="4286250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8037" y="1092453"/>
            <a:ext cx="366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Take a character that ends in </a:t>
            </a:r>
            <a:r>
              <a:rPr lang="en-US" b="1" i="1" dirty="0" err="1" smtClean="0">
                <a:latin typeface="Adobe Caslon Pro Bold" pitchFamily="18" charset="0"/>
              </a:rPr>
              <a:t>i</a:t>
            </a:r>
            <a:r>
              <a:rPr lang="en-US" i="1" dirty="0" smtClean="0"/>
              <a:t> </a:t>
            </a:r>
            <a:r>
              <a:rPr lang="en-US" dirty="0" smtClean="0"/>
              <a:t>sound,</a:t>
            </a:r>
          </a:p>
          <a:p>
            <a:r>
              <a:rPr lang="en-US" dirty="0" smtClean="0"/>
              <a:t>and add small </a:t>
            </a:r>
            <a:r>
              <a:rPr lang="ja-JP" altLang="en-US" dirty="0" smtClean="0"/>
              <a:t>ゃ、ゅ</a:t>
            </a:r>
            <a:r>
              <a:rPr lang="en-US" altLang="ja-JP" dirty="0" smtClean="0"/>
              <a:t> or </a:t>
            </a:r>
            <a:r>
              <a:rPr lang="ja-JP" altLang="en-US" dirty="0" smtClean="0"/>
              <a:t>ょ</a:t>
            </a:r>
            <a:r>
              <a:rPr lang="en-US" altLang="ja-JP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46421"/>
      </p:ext>
    </p:extLst>
  </p:cSld>
  <p:clrMapOvr>
    <a:masterClrMapping/>
  </p:clrMapOvr>
  <p:transition spd="slow" advTm="5071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734" y="57150"/>
            <a:ext cx="8229600" cy="85725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Katakana </a:t>
            </a:r>
            <a:r>
              <a:rPr lang="ja-JP" altLang="en-US" dirty="0" smtClean="0">
                <a:solidFill>
                  <a:srgbClr val="00B0F0"/>
                </a:solidFill>
              </a:rPr>
              <a:t>カタカナ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074" name="Picture 2" descr="http://media.animevice.com/uploads/0/4479/277250-katakanach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819150"/>
            <a:ext cx="8621871" cy="420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143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アメリカ</a:t>
            </a:r>
            <a:r>
              <a:rPr lang="ja-JP" altLang="en-US" dirty="0">
                <a:solidFill>
                  <a:srgbClr val="00B050"/>
                </a:solidFill>
              </a:rPr>
              <a:t>か</a:t>
            </a:r>
            <a:r>
              <a:rPr lang="ja-JP" altLang="en-US" dirty="0" smtClean="0">
                <a:solidFill>
                  <a:srgbClr val="00B050"/>
                </a:solidFill>
              </a:rPr>
              <a:t>ら</a:t>
            </a:r>
            <a:r>
              <a:rPr lang="ja-JP" altLang="en-US" dirty="0" smtClean="0">
                <a:solidFill>
                  <a:srgbClr val="FF0000"/>
                </a:solidFill>
              </a:rPr>
              <a:t>来</a:t>
            </a:r>
            <a:r>
              <a:rPr lang="ja-JP" altLang="en-US" dirty="0" smtClean="0">
                <a:solidFill>
                  <a:srgbClr val="00B050"/>
                </a:solidFill>
              </a:rPr>
              <a:t>ました。   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sz="2600" dirty="0" smtClean="0">
                <a:solidFill>
                  <a:srgbClr val="00B0F0"/>
                </a:solidFill>
              </a:rPr>
              <a:t> </a:t>
            </a:r>
            <a:r>
              <a:rPr lang="en-US" altLang="ja-JP" sz="2600" dirty="0" err="1" smtClean="0">
                <a:solidFill>
                  <a:srgbClr val="00B0F0"/>
                </a:solidFill>
              </a:rPr>
              <a:t>Amerika</a:t>
            </a:r>
            <a:r>
              <a:rPr lang="en-US" altLang="ja-JP" sz="2600" dirty="0" smtClean="0">
                <a:solidFill>
                  <a:srgbClr val="00B0F0"/>
                </a:solidFill>
              </a:rPr>
              <a:t>   </a:t>
            </a:r>
            <a:r>
              <a:rPr lang="en-US" altLang="ja-JP" sz="2600" dirty="0" err="1" smtClean="0">
                <a:solidFill>
                  <a:srgbClr val="00B050"/>
                </a:solidFill>
              </a:rPr>
              <a:t>kara</a:t>
            </a:r>
            <a:r>
              <a:rPr lang="en-US" altLang="ja-JP" sz="2600" dirty="0" smtClean="0">
                <a:solidFill>
                  <a:srgbClr val="00B050"/>
                </a:solidFill>
              </a:rPr>
              <a:t>  </a:t>
            </a:r>
            <a:r>
              <a:rPr lang="en-US" altLang="ja-JP" sz="2600" dirty="0" err="1" smtClean="0">
                <a:solidFill>
                  <a:srgbClr val="FF0000"/>
                </a:solidFill>
              </a:rPr>
              <a:t>ki</a:t>
            </a:r>
            <a:r>
              <a:rPr lang="en-US" altLang="ja-JP" sz="2600" dirty="0" err="1" smtClean="0">
                <a:solidFill>
                  <a:srgbClr val="00B050"/>
                </a:solidFill>
              </a:rPr>
              <a:t>mashita</a:t>
            </a:r>
            <a:r>
              <a:rPr lang="en-US" altLang="ja-JP" sz="2600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US" altLang="ja-JP" sz="2600" dirty="0" smtClean="0"/>
              <a:t>(I) came from America.</a:t>
            </a:r>
          </a:p>
          <a:p>
            <a:pPr marL="0" indent="0">
              <a:buNone/>
            </a:pPr>
            <a:endParaRPr lang="en-US" altLang="ja-JP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ja-JP" altLang="en-US" dirty="0" smtClean="0">
                <a:solidFill>
                  <a:srgbClr val="00B0F0"/>
                </a:solidFill>
              </a:rPr>
              <a:t>ユーチューブ</a:t>
            </a:r>
            <a:r>
              <a:rPr lang="ja-JP" altLang="en-US" dirty="0" smtClean="0">
                <a:solidFill>
                  <a:srgbClr val="00B050"/>
                </a:solidFill>
              </a:rPr>
              <a:t>で</a:t>
            </a:r>
            <a:r>
              <a:rPr lang="ja-JP" altLang="en-US" dirty="0" smtClean="0">
                <a:solidFill>
                  <a:srgbClr val="FF0000"/>
                </a:solidFill>
              </a:rPr>
              <a:t>日本語</a:t>
            </a:r>
            <a:r>
              <a:rPr lang="ja-JP" altLang="en-US" dirty="0" smtClean="0">
                <a:solidFill>
                  <a:srgbClr val="00B050"/>
                </a:solidFill>
              </a:rPr>
              <a:t>を</a:t>
            </a:r>
            <a:r>
              <a:rPr lang="ja-JP" altLang="en-US" dirty="0" smtClean="0">
                <a:solidFill>
                  <a:srgbClr val="FF0000"/>
                </a:solidFill>
              </a:rPr>
              <a:t>勉強</a:t>
            </a:r>
            <a:r>
              <a:rPr lang="ja-JP" altLang="en-US" dirty="0" smtClean="0">
                <a:solidFill>
                  <a:srgbClr val="00B050"/>
                </a:solidFill>
              </a:rPr>
              <a:t>しています</a:t>
            </a:r>
            <a:r>
              <a:rPr lang="en-US" altLang="ja-JP" dirty="0" smtClean="0">
                <a:solidFill>
                  <a:srgbClr val="00B050"/>
                </a:solidFill>
              </a:rPr>
              <a:t>.  </a:t>
            </a:r>
          </a:p>
          <a:p>
            <a:pPr marL="0" indent="0">
              <a:buNone/>
            </a:pPr>
            <a:r>
              <a:rPr lang="en-US" altLang="ja-JP" sz="2600" spc="300" dirty="0" smtClean="0">
                <a:solidFill>
                  <a:srgbClr val="00B0F0"/>
                </a:solidFill>
              </a:rPr>
              <a:t>  </a:t>
            </a:r>
            <a:r>
              <a:rPr lang="en-US" altLang="ja-JP" sz="2600" spc="300" dirty="0" err="1" smtClean="0">
                <a:solidFill>
                  <a:srgbClr val="00B0F0"/>
                </a:solidFill>
              </a:rPr>
              <a:t>Yuuchuubu</a:t>
            </a:r>
            <a:r>
              <a:rPr lang="en-US" altLang="ja-JP" sz="2600" spc="300" dirty="0" smtClean="0">
                <a:solidFill>
                  <a:srgbClr val="00B0F0"/>
                </a:solidFill>
              </a:rPr>
              <a:t>  </a:t>
            </a:r>
            <a:r>
              <a:rPr lang="en-US" altLang="ja-JP" sz="2600" dirty="0" smtClean="0">
                <a:solidFill>
                  <a:srgbClr val="00B050"/>
                </a:solidFill>
              </a:rPr>
              <a:t>de </a:t>
            </a:r>
            <a:r>
              <a:rPr lang="en-US" altLang="ja-JP" sz="2600" dirty="0" err="1" smtClean="0">
                <a:solidFill>
                  <a:srgbClr val="FF0000"/>
                </a:solidFill>
              </a:rPr>
              <a:t>nihongo</a:t>
            </a:r>
            <a:r>
              <a:rPr lang="en-US" altLang="ja-JP" sz="2600" dirty="0" smtClean="0">
                <a:solidFill>
                  <a:srgbClr val="FF0000"/>
                </a:solidFill>
              </a:rPr>
              <a:t> </a:t>
            </a:r>
            <a:r>
              <a:rPr lang="en-US" altLang="ja-JP" sz="1900" dirty="0" err="1" smtClean="0">
                <a:solidFill>
                  <a:srgbClr val="00B050"/>
                </a:solidFill>
              </a:rPr>
              <a:t>wo</a:t>
            </a:r>
            <a:r>
              <a:rPr lang="en-US" altLang="ja-JP" sz="2600" dirty="0" smtClean="0">
                <a:solidFill>
                  <a:srgbClr val="00B050"/>
                </a:solidFill>
              </a:rPr>
              <a:t> </a:t>
            </a:r>
            <a:r>
              <a:rPr lang="en-US" altLang="ja-JP" sz="1700" dirty="0" err="1" smtClean="0">
                <a:solidFill>
                  <a:srgbClr val="FF0000"/>
                </a:solidFill>
              </a:rPr>
              <a:t>benkyou</a:t>
            </a:r>
            <a:r>
              <a:rPr lang="en-US" altLang="ja-JP" sz="2600" dirty="0" smtClean="0">
                <a:solidFill>
                  <a:srgbClr val="FF0000"/>
                </a:solidFill>
              </a:rPr>
              <a:t>  </a:t>
            </a:r>
            <a:r>
              <a:rPr lang="en-US" altLang="ja-JP" sz="2600" dirty="0" smtClean="0">
                <a:solidFill>
                  <a:srgbClr val="00B050"/>
                </a:solidFill>
              </a:rPr>
              <a:t>shite   </a:t>
            </a:r>
            <a:r>
              <a:rPr lang="en-US" altLang="ja-JP" sz="2600" dirty="0" err="1" smtClean="0">
                <a:solidFill>
                  <a:srgbClr val="00B050"/>
                </a:solidFill>
              </a:rPr>
              <a:t>imasu</a:t>
            </a:r>
            <a:endParaRPr lang="en-US" altLang="ja-JP" sz="2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altLang="ja-JP" sz="3000" dirty="0" smtClean="0"/>
              <a:t>(I am) studying Japanese on </a:t>
            </a:r>
            <a:r>
              <a:rPr lang="en-US" altLang="ja-JP" sz="3000" dirty="0" err="1" smtClean="0"/>
              <a:t>Youtube</a:t>
            </a:r>
            <a:r>
              <a:rPr lang="en-US" altLang="ja-JP" sz="30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127635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>
                <a:solidFill>
                  <a:srgbClr val="00B050"/>
                </a:solidFill>
              </a:rPr>
              <a:t>Hiragana</a:t>
            </a:r>
            <a:br>
              <a:rPr lang="en-US" altLang="ja-JP" i="1" dirty="0" smtClean="0">
                <a:solidFill>
                  <a:srgbClr val="00B050"/>
                </a:solidFill>
              </a:rPr>
            </a:br>
            <a:r>
              <a:rPr lang="en-US" altLang="ja-JP" i="1" dirty="0" smtClean="0">
                <a:solidFill>
                  <a:srgbClr val="00B0F0"/>
                </a:solidFill>
              </a:rPr>
              <a:t>Katakana</a:t>
            </a:r>
            <a:br>
              <a:rPr lang="en-US" altLang="ja-JP" i="1" dirty="0" smtClean="0">
                <a:solidFill>
                  <a:srgbClr val="00B0F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Kanji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54173245"/>
      </p:ext>
    </p:extLst>
  </p:cSld>
  <p:clrMapOvr>
    <a:masterClrMapping/>
  </p:clrMapOvr>
  <p:transition spd="slow" advTm="9852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733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またね！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See </a:t>
            </a:r>
            <a:r>
              <a:rPr lang="en-US" altLang="ja-JP" dirty="0" err="1" smtClean="0"/>
              <a:t>ya</a:t>
            </a:r>
            <a:r>
              <a:rPr lang="en-US" altLang="ja-JP" dirty="0" smtClean="0"/>
              <a:t>!</a:t>
            </a:r>
            <a:endParaRPr lang="en-US" dirty="0"/>
          </a:p>
        </p:txBody>
      </p:sp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0" y="4381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703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225">
        <p14:flythrough/>
      </p:transition>
    </mc:Choice>
    <mc:Fallback>
      <p:transition spd="slow" advTm="152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177</Words>
  <Application>Microsoft Office PowerPoint</Application>
  <PresentationFormat>Экран (16:9)</PresentationFormat>
  <Paragraphs>25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Japanese Writing System</vt:lpstr>
      <vt:lpstr>Characters</vt:lpstr>
      <vt:lpstr>Hiragana ひらがな</vt:lpstr>
      <vt:lpstr>Using small ゃ、ゅ、ょ</vt:lpstr>
      <vt:lpstr>Katakana カタカナ</vt:lpstr>
      <vt:lpstr>Examples</vt:lpstr>
      <vt:lpstr>またね！ See ya!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Writing System</dc:title>
  <dc:creator>scorpjke</dc:creator>
  <cp:lastModifiedBy>scorpjke</cp:lastModifiedBy>
  <cp:revision>24</cp:revision>
  <dcterms:created xsi:type="dcterms:W3CDTF">2014-01-28T08:37:34Z</dcterms:created>
  <dcterms:modified xsi:type="dcterms:W3CDTF">2014-01-28T11:09:56Z</dcterms:modified>
</cp:coreProperties>
</file>