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64" autoAdjust="0"/>
    <p:restoredTop sz="94660"/>
  </p:normalViewPr>
  <p:slideViewPr>
    <p:cSldViewPr>
      <p:cViewPr varScale="1">
        <p:scale>
          <a:sx n="78" d="100"/>
          <a:sy n="78" d="100"/>
        </p:scale>
        <p:origin x="157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CAE9A-8760-4292-9222-3D36D55CD273}" type="datetimeFigureOut">
              <a:rPr lang="en-US" smtClean="0"/>
              <a:t>05-Feb-14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82C0-8162-4920-BD56-1860E9EFA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434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CAE9A-8760-4292-9222-3D36D55CD273}" type="datetimeFigureOut">
              <a:rPr lang="en-US" smtClean="0"/>
              <a:t>05-Feb-14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82C0-8162-4920-BD56-1860E9EFA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68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CAE9A-8760-4292-9222-3D36D55CD273}" type="datetimeFigureOut">
              <a:rPr lang="en-US" smtClean="0"/>
              <a:t>05-Feb-14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82C0-8162-4920-BD56-1860E9EFA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911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CAE9A-8760-4292-9222-3D36D55CD273}" type="datetimeFigureOut">
              <a:rPr lang="en-US" smtClean="0"/>
              <a:t>05-Feb-14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82C0-8162-4920-BD56-1860E9EFA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3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CAE9A-8760-4292-9222-3D36D55CD273}" type="datetimeFigureOut">
              <a:rPr lang="en-US" smtClean="0"/>
              <a:t>05-Feb-14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82C0-8162-4920-BD56-1860E9EFA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874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CAE9A-8760-4292-9222-3D36D55CD273}" type="datetimeFigureOut">
              <a:rPr lang="en-US" smtClean="0"/>
              <a:t>05-Feb-14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82C0-8162-4920-BD56-1860E9EFA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5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CAE9A-8760-4292-9222-3D36D55CD273}" type="datetimeFigureOut">
              <a:rPr lang="en-US" smtClean="0"/>
              <a:t>05-Feb-14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82C0-8162-4920-BD56-1860E9EFA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970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CAE9A-8760-4292-9222-3D36D55CD273}" type="datetimeFigureOut">
              <a:rPr lang="en-US" smtClean="0"/>
              <a:t>05-Feb-14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82C0-8162-4920-BD56-1860E9EFA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9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CAE9A-8760-4292-9222-3D36D55CD273}" type="datetimeFigureOut">
              <a:rPr lang="en-US" smtClean="0"/>
              <a:t>05-Feb-14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82C0-8162-4920-BD56-1860E9EFA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689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CAE9A-8760-4292-9222-3D36D55CD273}" type="datetimeFigureOut">
              <a:rPr lang="en-US" smtClean="0"/>
              <a:t>05-Feb-14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82C0-8162-4920-BD56-1860E9EFA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120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CAE9A-8760-4292-9222-3D36D55CD273}" type="datetimeFigureOut">
              <a:rPr lang="en-US" smtClean="0"/>
              <a:t>05-Feb-14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82C0-8162-4920-BD56-1860E9EFA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227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CAE9A-8760-4292-9222-3D36D55CD273}" type="datetimeFigureOut">
              <a:rPr lang="en-US" smtClean="0"/>
              <a:t>05-Feb-14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482C0-8162-4920-BD56-1860E9EFA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15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MYTHOLOGICAL </a:t>
            </a:r>
            <a:r>
              <a:rPr lang="en-US" dirty="0" smtClean="0"/>
              <a:t>CREATURES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746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9050"/>
            <a:ext cx="7868274" cy="47996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4637" y="5105400"/>
            <a:ext cx="8305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Eastern dragon</a:t>
            </a:r>
          </a:p>
          <a:p>
            <a:r>
              <a:rPr lang="en-US" dirty="0" smtClean="0"/>
              <a:t>More aquatic/snakelike design than western dragons</a:t>
            </a:r>
          </a:p>
          <a:p>
            <a:r>
              <a:rPr lang="en-US" dirty="0" smtClean="0"/>
              <a:t>Usually peaceful</a:t>
            </a:r>
          </a:p>
          <a:p>
            <a:r>
              <a:rPr lang="en-US" dirty="0" smtClean="0"/>
              <a:t>Very flexible</a:t>
            </a:r>
          </a:p>
          <a:p>
            <a:r>
              <a:rPr lang="en-US" dirty="0" smtClean="0"/>
              <a:t>Not often depicted as winged, though can often fly</a:t>
            </a:r>
          </a:p>
        </p:txBody>
      </p:sp>
    </p:spTree>
    <p:extLst>
      <p:ext uri="{BB962C8B-B14F-4D97-AF65-F5344CB8AC3E}">
        <p14:creationId xmlns:p14="http://schemas.microsoft.com/office/powerpoint/2010/main" val="145842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6650"/>
            <a:ext cx="4038600" cy="56385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91000" y="228600"/>
            <a:ext cx="472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Phoenix</a:t>
            </a:r>
          </a:p>
          <a:p>
            <a:r>
              <a:rPr lang="en-US" dirty="0" smtClean="0"/>
              <a:t>-Greek origin</a:t>
            </a:r>
          </a:p>
          <a:p>
            <a:r>
              <a:rPr lang="en-US" dirty="0" smtClean="0"/>
              <a:t>-Depicted as a flaming bird</a:t>
            </a:r>
          </a:p>
          <a:p>
            <a:r>
              <a:rPr lang="en-US" dirty="0" smtClean="0"/>
              <a:t>-Burns to ash at death and is reborn from the remains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000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0"/>
            <a:ext cx="2514600" cy="35169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-28575"/>
            <a:ext cx="4876800" cy="43167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4724400"/>
            <a:ext cx="6019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Griffin</a:t>
            </a:r>
          </a:p>
          <a:p>
            <a:r>
              <a:rPr lang="en-US" dirty="0" smtClean="0"/>
              <a:t>-Presumed eastern origin</a:t>
            </a:r>
          </a:p>
          <a:p>
            <a:r>
              <a:rPr lang="en-US" dirty="0" smtClean="0"/>
              <a:t>-Chimeras of with strong avian characteristics, often depicted with eagle talons on their forearms</a:t>
            </a:r>
          </a:p>
          <a:p>
            <a:r>
              <a:rPr lang="en-US" dirty="0" smtClean="0"/>
              <a:t>-Winged</a:t>
            </a:r>
          </a:p>
          <a:p>
            <a:r>
              <a:rPr lang="en-US" dirty="0" smtClean="0"/>
              <a:t>-Intelligent and agile</a:t>
            </a:r>
          </a:p>
        </p:txBody>
      </p:sp>
    </p:spTree>
    <p:extLst>
      <p:ext uri="{BB962C8B-B14F-4D97-AF65-F5344CB8AC3E}">
        <p14:creationId xmlns:p14="http://schemas.microsoft.com/office/powerpoint/2010/main" val="691478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48200" cy="41898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0"/>
            <a:ext cx="4495800" cy="3886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" y="4419600"/>
            <a:ext cx="883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Western Dragons</a:t>
            </a:r>
          </a:p>
          <a:p>
            <a:r>
              <a:rPr lang="en-US" dirty="0" smtClean="0"/>
              <a:t>-Usually depicted as stronger then eastern dragons</a:t>
            </a:r>
          </a:p>
          <a:p>
            <a:r>
              <a:rPr lang="en-US" dirty="0" smtClean="0"/>
              <a:t>-Carnivores and hunters</a:t>
            </a:r>
          </a:p>
          <a:p>
            <a:r>
              <a:rPr lang="en-US" dirty="0" smtClean="0"/>
              <a:t>-Usually breathe fire</a:t>
            </a:r>
          </a:p>
          <a:p>
            <a:r>
              <a:rPr lang="en-US" dirty="0" smtClean="0"/>
              <a:t>-Variants: aquatic, reptilian, anthropomorphic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22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0"/>
            <a:ext cx="4419600" cy="2651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34290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Taurs</a:t>
            </a:r>
            <a:endParaRPr lang="en-US" dirty="0" smtClean="0"/>
          </a:p>
          <a:p>
            <a:r>
              <a:rPr lang="en-US" dirty="0" smtClean="0"/>
              <a:t>-There are many different types of </a:t>
            </a:r>
            <a:r>
              <a:rPr lang="en-US" dirty="0" err="1" smtClean="0"/>
              <a:t>taurs</a:t>
            </a:r>
            <a:endParaRPr lang="en-US" dirty="0" smtClean="0"/>
          </a:p>
          <a:p>
            <a:r>
              <a:rPr lang="en-US" dirty="0" smtClean="0"/>
              <a:t>-Most well knows are centaurs. (half horse half man)</a:t>
            </a:r>
          </a:p>
          <a:p>
            <a:r>
              <a:rPr lang="en-US" dirty="0" smtClean="0"/>
              <a:t>-Common </a:t>
            </a:r>
            <a:r>
              <a:rPr lang="en-US" dirty="0" err="1" smtClean="0"/>
              <a:t>taur</a:t>
            </a:r>
            <a:r>
              <a:rPr lang="en-US" dirty="0" smtClean="0"/>
              <a:t> species: wolf, tiger, deer, and horse</a:t>
            </a:r>
            <a:endParaRPr lang="en-US" dirty="0"/>
          </a:p>
        </p:txBody>
      </p:sp>
      <p:pic>
        <p:nvPicPr>
          <p:cNvPr id="1026" name="Picture 2" descr="http://fc04.deviantart.net/fs28/f/2008/108/3/f/centaur_by_SnowSkad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6200"/>
            <a:ext cx="3578225" cy="305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753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75394" cy="36576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840" y="-1"/>
            <a:ext cx="4611159" cy="35052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" y="4191000"/>
            <a:ext cx="7086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Sergal</a:t>
            </a:r>
            <a:endParaRPr lang="en-US" dirty="0" smtClean="0"/>
          </a:p>
          <a:p>
            <a:r>
              <a:rPr lang="en-US" dirty="0" smtClean="0"/>
              <a:t>-A modern internet creation</a:t>
            </a:r>
            <a:endParaRPr lang="en-US" dirty="0"/>
          </a:p>
          <a:p>
            <a:r>
              <a:rPr lang="en-US" dirty="0" smtClean="0"/>
              <a:t>-A </a:t>
            </a:r>
            <a:r>
              <a:rPr lang="en-US" dirty="0" err="1"/>
              <a:t>Sergal</a:t>
            </a:r>
            <a:r>
              <a:rPr lang="en-US" dirty="0"/>
              <a:t> is a </a:t>
            </a:r>
            <a:r>
              <a:rPr lang="en-US" dirty="0" smtClean="0"/>
              <a:t>creature native </a:t>
            </a:r>
            <a:r>
              <a:rPr lang="en-US" dirty="0"/>
              <a:t>to the planet </a:t>
            </a:r>
            <a:r>
              <a:rPr lang="en-US" dirty="0" smtClean="0"/>
              <a:t>of </a:t>
            </a:r>
            <a:r>
              <a:rPr lang="en-US" b="1" dirty="0" err="1" smtClean="0"/>
              <a:t>Birousu</a:t>
            </a:r>
            <a:endParaRPr lang="en-US" b="1" dirty="0" smtClean="0"/>
          </a:p>
          <a:p>
            <a:r>
              <a:rPr lang="en-US" dirty="0" smtClean="0"/>
              <a:t>-They are fierce warriors and there culture is very violent.</a:t>
            </a:r>
          </a:p>
          <a:p>
            <a:r>
              <a:rPr lang="en-US" dirty="0" smtClean="0"/>
              <a:t>-They are unpredictable and dangerous (most of the time)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45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145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MYTHOLOGICAL CREATURES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Noah Nordstrom</dc:creator>
  <cp:lastModifiedBy>That Guy</cp:lastModifiedBy>
  <cp:revision>14</cp:revision>
  <dcterms:created xsi:type="dcterms:W3CDTF">2014-02-04T20:54:48Z</dcterms:created>
  <dcterms:modified xsi:type="dcterms:W3CDTF">2014-02-05T04:09:28Z</dcterms:modified>
</cp:coreProperties>
</file>