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John Proctor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8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Opinion of a damaged reputation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beginning, proctor cares about defending his good name, so he breaks off the affair with Abigail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“No, no, Abby. That’s done with...  Put it out of mind</a:t>
            </a:r>
            <a:r>
              <a:rPr lang="en-US" dirty="0" smtClean="0"/>
              <a:t>.” (</a:t>
            </a:r>
            <a:r>
              <a:rPr lang="en-US" dirty="0"/>
              <a:t>22)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“A man will not cast away his good name. You surely know that</a:t>
            </a:r>
            <a:r>
              <a:rPr lang="en-US" dirty="0" smtClean="0"/>
              <a:t>.” (</a:t>
            </a:r>
            <a:r>
              <a:rPr lang="en-US" dirty="0"/>
              <a:t>110)</a:t>
            </a:r>
          </a:p>
          <a:p>
            <a:r>
              <a:rPr lang="en-US" dirty="0"/>
              <a:t>Near the end, he decides the safety of the people is more important than his good name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“Tell </a:t>
            </a:r>
            <a:r>
              <a:rPr lang="en-US" dirty="0"/>
              <a:t>them I confessed myself; say Proctor broke his knees and wept like a woman; say what you will, but my name cannot-</a:t>
            </a:r>
            <a:r>
              <a:rPr lang="en-US" dirty="0" smtClean="0"/>
              <a:t>” (</a:t>
            </a:r>
            <a:r>
              <a:rPr lang="en-US" dirty="0"/>
              <a:t>143)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“How </a:t>
            </a:r>
            <a:r>
              <a:rPr lang="en-US" dirty="0"/>
              <a:t>may I live without my name? I have given you my soul; leave me my name</a:t>
            </a:r>
            <a:r>
              <a:rPr lang="en-US" dirty="0" smtClean="0"/>
              <a:t>!” </a:t>
            </a:r>
            <a:r>
              <a:rPr lang="en-US" dirty="0"/>
              <a:t>(143)</a:t>
            </a:r>
          </a:p>
          <a:p>
            <a:r>
              <a:rPr lang="en-US" dirty="0" smtClean="0"/>
              <a:t>This puts him apart from the others, who admitted witchcraft and didn’t care about the sanctity of their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06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Proctor’s feeling toward Elizabeth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strained relationship at the beginning</a:t>
            </a:r>
          </a:p>
          <a:p>
            <a:pPr lvl="1"/>
            <a:r>
              <a:rPr lang="en-US" dirty="0" smtClean="0"/>
              <a:t>“Let you </a:t>
            </a:r>
            <a:r>
              <a:rPr lang="en-US" dirty="0"/>
              <a:t>look to your own </a:t>
            </a:r>
            <a:r>
              <a:rPr lang="en-US" dirty="0" smtClean="0"/>
              <a:t>improvement </a:t>
            </a:r>
            <a:r>
              <a:rPr lang="en-US" dirty="0"/>
              <a:t>before you go to judge your husband any </a:t>
            </a:r>
            <a:r>
              <a:rPr lang="en-US" dirty="0" smtClean="0"/>
              <a:t>more” (54)</a:t>
            </a:r>
          </a:p>
          <a:p>
            <a:r>
              <a:rPr lang="en-US" dirty="0" smtClean="0"/>
              <a:t>Proctor later expresses how important she is to him</a:t>
            </a:r>
          </a:p>
          <a:p>
            <a:pPr lvl="1"/>
            <a:r>
              <a:rPr lang="en-US" dirty="0"/>
              <a:t>“My wife will never die for me! I will bring your guts into your mouth but that </a:t>
            </a:r>
            <a:r>
              <a:rPr lang="en-US" dirty="0" smtClean="0"/>
              <a:t>goodness </a:t>
            </a:r>
            <a:r>
              <a:rPr lang="en-US" dirty="0"/>
              <a:t>will not die for me</a:t>
            </a:r>
            <a:r>
              <a:rPr lang="en-US" dirty="0" smtClean="0"/>
              <a:t>!” (80)</a:t>
            </a:r>
          </a:p>
          <a:p>
            <a:r>
              <a:rPr lang="en-US" dirty="0" smtClean="0"/>
              <a:t>Proctor could have realized how important Elizabeth was to him when comparing her to Abigail</a:t>
            </a:r>
          </a:p>
        </p:txBody>
      </p:sp>
    </p:spTree>
    <p:extLst>
      <p:ext uri="{BB962C8B-B14F-4D97-AF65-F5344CB8AC3E}">
        <p14:creationId xmlns:p14="http://schemas.microsoft.com/office/powerpoint/2010/main" val="387051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Proctor’s Opinion of the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beginning, he is a religious man, but not devoutly</a:t>
            </a:r>
          </a:p>
          <a:p>
            <a:pPr lvl="1"/>
            <a:r>
              <a:rPr lang="en-US" dirty="0" smtClean="0"/>
              <a:t>Doesn’t go to church, didn’t have son baptized</a:t>
            </a:r>
          </a:p>
          <a:p>
            <a:pPr lvl="1"/>
            <a:r>
              <a:rPr lang="en-US" dirty="0"/>
              <a:t>Hale: </a:t>
            </a:r>
            <a:r>
              <a:rPr lang="en-US" dirty="0" smtClean="0"/>
              <a:t>“In </a:t>
            </a:r>
            <a:r>
              <a:rPr lang="en-US" dirty="0"/>
              <a:t>the book of record </a:t>
            </a:r>
            <a:r>
              <a:rPr lang="en-US" dirty="0" smtClean="0"/>
              <a:t>that </a:t>
            </a:r>
            <a:r>
              <a:rPr lang="en-US" dirty="0"/>
              <a:t>Mr. Parris keeps, I note that you are rarely in the church on Sabbath Day</a:t>
            </a:r>
            <a:r>
              <a:rPr lang="en-US" dirty="0" smtClean="0"/>
              <a:t>.” (64)</a:t>
            </a:r>
          </a:p>
          <a:p>
            <a:pPr lvl="1"/>
            <a:r>
              <a:rPr lang="en-US" dirty="0"/>
              <a:t>John: </a:t>
            </a:r>
            <a:r>
              <a:rPr lang="en-US" dirty="0" smtClean="0"/>
              <a:t>“I </a:t>
            </a:r>
            <a:r>
              <a:rPr lang="en-US" dirty="0"/>
              <a:t>surely did come when I could, and when I could not I prayed in this </a:t>
            </a:r>
            <a:r>
              <a:rPr lang="en-US" dirty="0" smtClean="0"/>
              <a:t>house” (65)</a:t>
            </a:r>
            <a:endParaRPr lang="en-US" dirty="0"/>
          </a:p>
          <a:p>
            <a:r>
              <a:rPr lang="en-US" dirty="0" smtClean="0"/>
              <a:t>Openly and directly denounces the church and God at the end</a:t>
            </a:r>
          </a:p>
          <a:p>
            <a:pPr lvl="1"/>
            <a:r>
              <a:rPr lang="en-US" dirty="0" smtClean="0"/>
              <a:t>“I </a:t>
            </a:r>
            <a:r>
              <a:rPr lang="en-US" dirty="0"/>
              <a:t>say - I say - God is </a:t>
            </a:r>
            <a:r>
              <a:rPr lang="en-US" dirty="0" smtClean="0"/>
              <a:t>dead!” (119)</a:t>
            </a:r>
          </a:p>
          <a:p>
            <a:r>
              <a:rPr lang="en-US" dirty="0" smtClean="0"/>
              <a:t>Proctor feels this way because he believes that no just God would allow him to be punished as he is.</a:t>
            </a:r>
          </a:p>
        </p:txBody>
      </p:sp>
    </p:spTree>
    <p:extLst>
      <p:ext uri="{BB962C8B-B14F-4D97-AF65-F5344CB8AC3E}">
        <p14:creationId xmlns:p14="http://schemas.microsoft.com/office/powerpoint/2010/main" val="36616906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617</TotalTime>
  <Words>373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John Proctor</vt:lpstr>
      <vt:lpstr>Opinion of a damaged reputation</vt:lpstr>
      <vt:lpstr>Proctor’s feeling toward Elizabeth</vt:lpstr>
      <vt:lpstr>Proctor’s Opinion of the Church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Proctor</dc:title>
  <dc:creator>Joshua</dc:creator>
  <cp:lastModifiedBy>Joshua</cp:lastModifiedBy>
  <cp:revision>11</cp:revision>
  <dcterms:created xsi:type="dcterms:W3CDTF">2014-02-02T18:23:56Z</dcterms:created>
  <dcterms:modified xsi:type="dcterms:W3CDTF">2014-02-03T04:41:29Z</dcterms:modified>
</cp:coreProperties>
</file>