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7151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1387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359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190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978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72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77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262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7102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547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484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23320-C8EF-45F8-914B-B77EFE9EDC41}" type="datetimeFigureOut">
              <a:rPr lang="es-ES" smtClean="0"/>
              <a:t>10/02/2014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33A99-D6DD-4E3C-BD80-610F363C9B6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542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QFD ORDENADOR PORTÁTIL.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74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Para poder hacer un despliegue funcional de calidad(QFD) es necesario:</a:t>
            </a:r>
          </a:p>
          <a:p>
            <a:r>
              <a:rPr lang="es-ES" dirty="0" smtClean="0"/>
              <a:t>1.- </a:t>
            </a:r>
            <a:r>
              <a:rPr lang="es-ES" dirty="0" err="1" smtClean="0"/>
              <a:t>Oir</a:t>
            </a:r>
            <a:r>
              <a:rPr lang="es-ES" dirty="0" smtClean="0"/>
              <a:t> la voz del cliente</a:t>
            </a:r>
          </a:p>
          <a:p>
            <a:r>
              <a:rPr lang="es-ES" dirty="0" smtClean="0"/>
              <a:t>2.- Interpretar y ordenar las necesidades recogidas</a:t>
            </a:r>
          </a:p>
          <a:p>
            <a:r>
              <a:rPr lang="es-ES" dirty="0" smtClean="0"/>
              <a:t>3.- Identificar las características que debe de poseer el producto.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3134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Identificar a los clientes: ¿Quiénes son?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114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Determinar los requerimientos de los clientes: ¿Qué quieren?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Que sea ligero</a:t>
            </a:r>
          </a:p>
          <a:p>
            <a:r>
              <a:rPr lang="es-ES" dirty="0" smtClean="0"/>
              <a:t>Fácil de transportar</a:t>
            </a:r>
          </a:p>
          <a:p>
            <a:r>
              <a:rPr lang="es-ES" dirty="0" smtClean="0"/>
              <a:t>Pequeño</a:t>
            </a:r>
          </a:p>
          <a:p>
            <a:r>
              <a:rPr lang="es-ES" dirty="0" smtClean="0"/>
              <a:t>Escribir cómodo</a:t>
            </a:r>
          </a:p>
          <a:p>
            <a:r>
              <a:rPr lang="es-ES" dirty="0" smtClean="0"/>
              <a:t>Que no canse la vista</a:t>
            </a:r>
          </a:p>
          <a:p>
            <a:r>
              <a:rPr lang="es-ES" dirty="0" smtClean="0"/>
              <a:t>Fácil manejo</a:t>
            </a:r>
          </a:p>
          <a:p>
            <a:r>
              <a:rPr lang="es-ES" dirty="0" smtClean="0"/>
              <a:t>Gran capacidad</a:t>
            </a:r>
          </a:p>
          <a:p>
            <a:r>
              <a:rPr lang="es-ES" dirty="0" smtClean="0"/>
              <a:t>Seguro y </a:t>
            </a:r>
            <a:r>
              <a:rPr lang="es-ES" dirty="0" err="1" smtClean="0"/>
              <a:t>comodo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31797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Determinar la importancia relativa de los requerimientos. ¿Qué vs quién?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2614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595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52859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97</Words>
  <Application>Microsoft Office PowerPoint</Application>
  <PresentationFormat>Panorámica</PresentationFormat>
  <Paragraphs>16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QFD ORDENADOR PORTÁTIL.</vt:lpstr>
      <vt:lpstr>Presentación de PowerPoint</vt:lpstr>
      <vt:lpstr>Identificar a los clientes: ¿Quiénes son?</vt:lpstr>
      <vt:lpstr>Determinar los requerimientos de los clientes: ¿Qué quieren?</vt:lpstr>
      <vt:lpstr>Determinar la importancia relativa de los requerimientos. ¿Qué vs quién?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Sotres Vazquez</dc:creator>
  <cp:lastModifiedBy>Carlos Sotres Vazquez</cp:lastModifiedBy>
  <cp:revision>4</cp:revision>
  <dcterms:created xsi:type="dcterms:W3CDTF">2014-02-10T23:08:48Z</dcterms:created>
  <dcterms:modified xsi:type="dcterms:W3CDTF">2014-02-10T23:58:05Z</dcterms:modified>
</cp:coreProperties>
</file>