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57" r:id="rId4"/>
    <p:sldId id="258" r:id="rId5"/>
    <p:sldId id="259" r:id="rId6"/>
    <p:sldId id="260" r:id="rId7"/>
    <p:sldId id="261" r:id="rId8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46" d="100"/>
          <a:sy n="46" d="100"/>
        </p:scale>
        <p:origin x="78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671513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91387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03591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591909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197877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987209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005777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826255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771024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254757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454842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A23320-C8EF-45F8-914B-B77EFE9EDC41}" type="datetimeFigureOut">
              <a:rPr lang="es-ES" smtClean="0"/>
              <a:t>10/02/2014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533A99-D6DD-4E3C-BD80-610F363C9B6C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25428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smtClean="0"/>
              <a:t>QFD ORDENADOR PORTÁTIL.</a:t>
            </a:r>
            <a:endParaRPr lang="es-E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8744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dirty="0" smtClean="0"/>
              <a:t>Para poder hacer un despliegue funcional de calidad(QFD) es necesario:</a:t>
            </a:r>
          </a:p>
          <a:p>
            <a:r>
              <a:rPr lang="es-ES" dirty="0" smtClean="0"/>
              <a:t>1.- </a:t>
            </a:r>
            <a:r>
              <a:rPr lang="es-ES" dirty="0" err="1" smtClean="0"/>
              <a:t>Oir</a:t>
            </a:r>
            <a:r>
              <a:rPr lang="es-ES" dirty="0" smtClean="0"/>
              <a:t> la voz del cliente</a:t>
            </a:r>
          </a:p>
          <a:p>
            <a:r>
              <a:rPr lang="es-ES" dirty="0" smtClean="0"/>
              <a:t>2.- Interpretar y ordenar las necesidades recogidas</a:t>
            </a:r>
          </a:p>
          <a:p>
            <a:r>
              <a:rPr lang="es-ES" dirty="0" smtClean="0"/>
              <a:t>3.- Identificar las características que debe de poseer el producto.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1131342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Identificar a los clientes: ¿Quiénes son?</a:t>
            </a:r>
            <a:endParaRPr lang="es-ES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61142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Determinar los requerimientos de los clientes: ¿Qué quieren?</a:t>
            </a:r>
            <a:endParaRPr lang="es-ES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dirty="0" smtClean="0"/>
              <a:t>Que sea ligero</a:t>
            </a:r>
          </a:p>
          <a:p>
            <a:r>
              <a:rPr lang="es-ES" dirty="0" smtClean="0"/>
              <a:t>Fácil de transportar</a:t>
            </a:r>
          </a:p>
          <a:p>
            <a:r>
              <a:rPr lang="es-ES" dirty="0" smtClean="0"/>
              <a:t>Pequeño</a:t>
            </a:r>
          </a:p>
          <a:p>
            <a:r>
              <a:rPr lang="es-ES" dirty="0" smtClean="0"/>
              <a:t>Escribir cómodo</a:t>
            </a:r>
          </a:p>
          <a:p>
            <a:r>
              <a:rPr lang="es-ES" dirty="0" smtClean="0"/>
              <a:t>Que no canse la vista</a:t>
            </a:r>
          </a:p>
          <a:p>
            <a:r>
              <a:rPr lang="es-ES" dirty="0" smtClean="0"/>
              <a:t>Fácil manejo</a:t>
            </a:r>
          </a:p>
          <a:p>
            <a:r>
              <a:rPr lang="es-ES" dirty="0" smtClean="0"/>
              <a:t>Gran capacidad</a:t>
            </a:r>
          </a:p>
          <a:p>
            <a:r>
              <a:rPr lang="es-ES" dirty="0" smtClean="0"/>
              <a:t>Seguro y </a:t>
            </a:r>
            <a:r>
              <a:rPr lang="es-ES" dirty="0" err="1" smtClean="0"/>
              <a:t>comodo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83179745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Determinar la importancia relativa de los requerimientos. ¿Qué vs quién?</a:t>
            </a:r>
            <a:endParaRPr lang="es-ES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826147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35959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0528597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97</Words>
  <Application>Microsoft Office PowerPoint</Application>
  <PresentationFormat>Panorámica</PresentationFormat>
  <Paragraphs>16</Paragraphs>
  <Slides>7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Tema de Office</vt:lpstr>
      <vt:lpstr>QFD ORDENADOR PORTÁTIL.</vt:lpstr>
      <vt:lpstr>Presentación de PowerPoint</vt:lpstr>
      <vt:lpstr>Identificar a los clientes: ¿Quiénes son?</vt:lpstr>
      <vt:lpstr>Determinar los requerimientos de los clientes: ¿Qué quieren?</vt:lpstr>
      <vt:lpstr>Determinar la importancia relativa de los requerimientos. ¿Qué vs quién?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Carlos Sotres Vazquez</dc:creator>
  <cp:lastModifiedBy>Carlos Sotres Vazquez</cp:lastModifiedBy>
  <cp:revision>4</cp:revision>
  <dcterms:created xsi:type="dcterms:W3CDTF">2014-02-10T23:08:48Z</dcterms:created>
  <dcterms:modified xsi:type="dcterms:W3CDTF">2014-02-10T23:58:05Z</dcterms:modified>
</cp:coreProperties>
</file>

<file path=docProps/thumbnail.jpeg>
</file>