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e lib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5989A04-AC4B-41DC-8799-F7614115448E}" type="datetimeFigureOut">
              <a:rPr lang="fr-BE" smtClean="0"/>
              <a:t>12/02/2014</a:t>
            </a:fld>
            <a:endParaRPr lang="fr-BE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69A76B2-8A67-4ACE-8815-F4F0889EF39D}" type="slidenum">
              <a:rPr lang="fr-BE" smtClean="0"/>
              <a:t>‹N°›</a:t>
            </a:fld>
            <a:endParaRPr lang="fr-B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636912"/>
            <a:ext cx="6480048" cy="2301240"/>
          </a:xfrm>
        </p:spPr>
        <p:txBody>
          <a:bodyPr/>
          <a:lstStyle/>
          <a:p>
            <a:r>
              <a:rPr lang="fr-BE" dirty="0" err="1" smtClean="0"/>
              <a:t>Microtransacties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97" t="2447" r="2183" b="2137"/>
          <a:stretch>
            <a:fillRect/>
          </a:stretch>
        </p:blipFill>
        <p:spPr bwMode="auto">
          <a:xfrm>
            <a:off x="4499992" y="2489765"/>
            <a:ext cx="4464496" cy="252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413385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156176" y="52292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$125 = €92</a:t>
            </a:r>
            <a:endParaRPr lang="fr-BE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fr-BE" dirty="0" err="1" smtClean="0"/>
              <a:t>Angry</a:t>
            </a:r>
            <a:r>
              <a:rPr lang="fr-BE" dirty="0" smtClean="0"/>
              <a:t> </a:t>
            </a:r>
            <a:r>
              <a:rPr lang="fr-BE" dirty="0" err="1" smtClean="0"/>
              <a:t>Birds</a:t>
            </a:r>
            <a:r>
              <a:rPr lang="fr-BE" dirty="0" smtClean="0"/>
              <a:t> Go!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682236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6947699" cy="383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132856"/>
            <a:ext cx="792088" cy="77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DK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196751"/>
            <a:ext cx="7272808" cy="4657189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3491880" y="5934670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14.000 </a:t>
            </a:r>
            <a:r>
              <a:rPr lang="fr-BE" dirty="0" err="1" smtClean="0"/>
              <a:t>gems</a:t>
            </a:r>
            <a:r>
              <a:rPr lang="fr-BE" dirty="0" smtClean="0"/>
              <a:t> = 85€</a:t>
            </a:r>
          </a:p>
          <a:p>
            <a:r>
              <a:rPr lang="fr-BE" dirty="0" smtClean="0"/>
              <a:t>1 gem = 0.006€</a:t>
            </a:r>
          </a:p>
          <a:p>
            <a:r>
              <a:rPr lang="fr-BE" dirty="0" smtClean="0"/>
              <a:t>243 </a:t>
            </a:r>
            <a:r>
              <a:rPr lang="fr-BE" dirty="0" err="1" smtClean="0"/>
              <a:t>gems</a:t>
            </a:r>
            <a:r>
              <a:rPr lang="fr-BE" dirty="0" smtClean="0"/>
              <a:t> = 1,45€</a:t>
            </a:r>
            <a:endParaRPr lang="fr-BE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fr-BE" dirty="0" smtClean="0"/>
              <a:t>Dungeon </a:t>
            </a:r>
            <a:r>
              <a:rPr lang="fr-BE" dirty="0" err="1" smtClean="0"/>
              <a:t>K</a:t>
            </a:r>
            <a:r>
              <a:rPr lang="fr-BE" dirty="0" err="1" smtClean="0"/>
              <a:t>eeper</a:t>
            </a:r>
            <a:r>
              <a:rPr lang="fr-BE" dirty="0" smtClean="0"/>
              <a:t> mobile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Candy </a:t>
            </a:r>
            <a:r>
              <a:rPr lang="fr-BE" dirty="0" err="1" smtClean="0"/>
              <a:t>Crush</a:t>
            </a:r>
            <a:r>
              <a:rPr lang="fr-BE" dirty="0" smtClean="0"/>
              <a:t> Saga</a:t>
            </a:r>
            <a:endParaRPr lang="fr-BE" dirty="0"/>
          </a:p>
        </p:txBody>
      </p:sp>
      <p:pic>
        <p:nvPicPr>
          <p:cNvPr id="17410" name="Picture 2" descr="Candy Crush Sa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4752528" cy="3402812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63888" y="4797152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“I wanted to see how viable an IPO for our company would be. It turns out that there are actually tons of people who will throw away their money so I think we’re </a:t>
            </a:r>
            <a:r>
              <a:rPr lang="en-US" dirty="0" err="1" smtClean="0"/>
              <a:t>gonna</a:t>
            </a:r>
            <a:r>
              <a:rPr lang="en-US" dirty="0" smtClean="0"/>
              <a:t> go ahead with it.”</a:t>
            </a:r>
            <a:endParaRPr lang="fr-BE" dirty="0"/>
          </a:p>
        </p:txBody>
      </p:sp>
      <p:pic>
        <p:nvPicPr>
          <p:cNvPr id="17412" name="Picture 4" descr="http://www.p4rgaming.com/wp-content/uploads/2013/09/thefutureofvideoga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56792"/>
            <a:ext cx="4536504" cy="3177980"/>
          </a:xfrm>
          <a:prstGeom prst="rect">
            <a:avLst/>
          </a:prstGeom>
          <a:noFill/>
        </p:spPr>
      </p:pic>
      <p:pic>
        <p:nvPicPr>
          <p:cNvPr id="17414" name="Picture 6" descr="Screen capture from Candy Crush Saga, showing that you need to pay $0.99 for a booster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40768"/>
            <a:ext cx="2304256" cy="3456384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107504" y="486916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$0.99 = €0.74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8" name="Picture 12" descr="http://www.gameranx.com/img/14-Feb/flappy-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12776"/>
            <a:ext cx="4320480" cy="4320481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Fly Birdie</a:t>
            </a:r>
            <a:endParaRPr lang="fr-BE" dirty="0"/>
          </a:p>
        </p:txBody>
      </p:sp>
      <p:pic>
        <p:nvPicPr>
          <p:cNvPr id="19460" name="Picture 4" descr="Flappy Bird Was Taken Down by its Creator... and Now the Clones are Taking Over. Mobile Gaming is Shameless."/>
          <p:cNvPicPr>
            <a:picLocks noChangeAspect="1" noChangeArrowheads="1"/>
          </p:cNvPicPr>
          <p:nvPr/>
        </p:nvPicPr>
        <p:blipFill>
          <a:blip r:embed="rId3" cstate="print"/>
          <a:srcRect b="62201"/>
          <a:stretch>
            <a:fillRect/>
          </a:stretch>
        </p:blipFill>
        <p:spPr bwMode="auto">
          <a:xfrm>
            <a:off x="1187624" y="1412776"/>
            <a:ext cx="6336704" cy="4400705"/>
          </a:xfrm>
          <a:prstGeom prst="rect">
            <a:avLst/>
          </a:prstGeom>
          <a:noFill/>
        </p:spPr>
      </p:pic>
      <p:pic>
        <p:nvPicPr>
          <p:cNvPr id="19458" name="Picture 2" descr="Flappy Bird Was Taken Down by its Creator... and Now the Clones are Taking Over. Mobile Gaming is Shameless."/>
          <p:cNvPicPr>
            <a:picLocks noChangeAspect="1" noChangeArrowheads="1"/>
          </p:cNvPicPr>
          <p:nvPr/>
        </p:nvPicPr>
        <p:blipFill>
          <a:blip r:embed="rId3" cstate="print"/>
          <a:srcRect l="22805" t="47394" r="21218"/>
          <a:stretch>
            <a:fillRect/>
          </a:stretch>
        </p:blipFill>
        <p:spPr bwMode="auto">
          <a:xfrm>
            <a:off x="3059832" y="1268760"/>
            <a:ext cx="2736304" cy="472465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3635896" y="60212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$0.99 = €0.74</a:t>
            </a:r>
            <a:endParaRPr lang="fr-BE" dirty="0"/>
          </a:p>
        </p:txBody>
      </p:sp>
      <p:sp>
        <p:nvSpPr>
          <p:cNvPr id="19462" name="AutoShape 6" descr="data:image/jpeg;base64,/9j/4AAQSkZJRgABAQAAAQABAAD/2wCEAAkGBxAQEA8NDw8QDw8NEA4MDQ0PDQ8NDQwNFBEWFhURFBQYHCggGBolHBQUITEhJSkrLi4vFx8zODMsNygtLysBCgoKDg0OFBAQFCwcHBwsLCwsLCwsLCwsLCwsLCwsLCwsLCwsLCwsLCwsLCwsLCwsLCwsLCwsLCwsLCwsLCwsLP/AABEIAOEA4QMBEQACEQEDEQH/xAAcAAEAAgMBAQEAAAAAAAAAAAACAAEDBAUGBwj/xABNEAABAwICAwoHDAgFBQAAAAABAAIDBBESIQUxYQYHE0FRU4GRk9EUFSJScZKhFhcyM1Ryc5SxsrPSIyQ1QkR0ovBjgoTD4TRDtMHC/8QAGwEBAQEBAQEBAQAAAAAAAAAAAAECAwQFBgf/xAAyEQEAAgIABAMHAwQDAQEAAAAAAQIDEQQSITETFFEFFUFSU2GRBiJxMjOhwUOBsfAk/9oADAMBAAIRAxEAPwD1gXmfmyCKQWgwikFQwikFQgqEEUgqLAVUkFhBaCkEQUUBKAlRFFQEqIJQEqIBQ0JUQCoCUQSoKRVhAwgQVUgqGFQgimFQgqpBFIKiwgtUWgiKiCIiioKQEoCVEEoCVEEqAFEEqAFRBKgJRFKKsKhhAgqpBUMKrBhFIKhBFIKiwikqLCC0EQRBEFFBSAqAlEEqIJQEqIBRBKkgFQEqIBQRQQIGFQwqpBVTCBBVTCBKqQVFhFJBaKiotBEFKCkRRQUoCVUEqIJUBKIBUQCoCUAKiCVBSCwgQVUwgYVUgqphAgqpBAgqpBBaqrQRBd0EQUgpBSiKKGjhjDr34lm1tN46Rbuymnbt61jnl18KoGnbt61OeU8Komnbt61OeU8KrXqIw21r53Wq2255KRHZrlacgKiAUQSoCg2BTu2daxF4dPDkhTu2davPB4co9hbkfStRO0msx3QKoQVUwUCCqmCqLCKQVCRUQWiogiCKooBRWQwO2dazzw34VmeMWAHJf7VzmertWuo0srKiUBKiCSiAVEElTaNapjLrWtldarbTleu+zWfA4Ak2y2rXPEuU0mIYCVWBug6YK871ECqqnxh2v0a1qLaSaxPcZYgASL8XHtW62nbFqREdGELo5kFQwUUgVQgikCqLTaxDb4Bu3rXPml6PDqvgG7etOeTw6pwDdvWnNK+HVRhbt605pSccNVdNuDPDGCATe/8AysWs60pGts91h2USoDdEElRBJRBJUAJUZElACVlkHi4seNNpPWNMBp27etXnlz8OFeDt29ac8nhwygrLZgopAqqYKqkCrtWs+Ii5yXWtnC1JjqAK2wYKKzRxEi4tyKTbTdaTPVmhiINzbUszbcOlKTE9WxiWXZxdM7qaWkkEM7nh7mNmAbG54wFzmjMbWFbrSZdK47WjcNH3wKDz5eweteFLXg2T3wKDz5ewenhSeDZfvgUHny9g9PCk8GyvfAoPPl7B6eFY8Cye7+g8+XsHqeFY8CzY0duxo6iVlPE6QySlwYDE5oNmlxzOrJpUnHMRtm2K1Y3LvYlzclEobElEElRAJUNiSoyJKIBKiSBKiCSog3QQFAwUXZAqqYKqmCqLIBFirE6JjcalryssbDk9K61nfdyvXU9FwtubHUraehSu56txgAyHpXPe3oiNdnF0huvo4JXwSyPEkZAcBDI4AlocMwLHIhbjHaY27VxWmNw1ju7oOdf2Evcr4VmvAu4Wl9DT6Zl8MoA2SGJjaN7pHcC4TNc6QjC7WMMrM9p5F2pHLHV6cVZrXUtP3tNKc1F9YjWuaHRPe00pzUX1iNOaByt0G5WroWsfUsY1srixmGRsl3AXOpWJ2NbQGgqiukdDTNa57GGVwc8MGAODb3O1wVHe97PSnNRfWI0Geh3J1mjZY9I1bGMp6YkyvZK2RwxtMbbNbmfKe1ZvG41DF6zasxD09Buwo5pGQxyPL5DhYDDI0E2vrIy1LzTjtEbeO2K0RuXexLm4oSoASiCSogEqIJKIBKiCSogEqIN0NoCiQYKqmCikCqpgqqYKKQKqrxIri1m6uiie+GSfDJGcL28DO6x9IbYrrGO0w61xWmNxDx+ldzlbXzSV1HTumpqgtMMofFGHhjQx3kvcHCzmuGY4l6KdIiJe7HWYrES1fcDpX5E7t6b863zQ2+kb2OjpqKkmhq4zBI+qfM1hcx+KMwxNDrsJGtjh0Lw8Vx/D4bRXJfU/6brSZ7Q9h4UzzvYV5ve3CfU/+/DXh29HP0pujo6XB4RO2LhMWC7XnFhtfUD5w616eH4rFxG/CtvTNqzXu8Tu7lbpiOGLRZFW+nkdLM1hERjY5pDSeEwg5g6l7KxMd2E3rty9bR1cstVTmGN1M+NrjJC+7zJGbWa4nU09S0PqCiPPbv8AR81To6op4GGSWTgcDA5rS7DMxxzcQNQPGrCw+UaN3KV9HNHW1NM6KnpiZZpTJC/g2BpucLHFx18QKlusTEMZK7rMQ9ZT7rqF7mRtnu+RzY2DgJxie5wDRcssMyF5Zx2h4Zw3j4O7iXJyElRkSUBJUQCVEAlEElRAJURV0RQKBgopgqqYKqwQKKYKqua7dHRgkGqhBFwRjFwRxLp4d/R1jFf5RdulovlUPrhXw7ei+Df5XzHdFO2SrqJGODmPku1wzDhYZheykarD6GONUiJfVt77dHRQ6NpYZqynikZw2OOSZjHtvPIRcE8hB6Vi0Tt0ewo9JwTMEkM0crCSA9jw9pINiLheTLxeDFblvkiJ+7UUtPaGCteC4EG/kgZekr8n7azY8vEVtjtuNR2/mXpwxMR1YF8h1fOt97+B/wBV/sr9V+mv+b/r/bz5/gy7yJtPW/RQffcv1MvM+uhwPGsi0RgrayKBjpppGRRstikkcGMbcgC5O0gdKo8vuo09SVVHU0lLVQT1E8T44YIpmPlleR8FovmckV8qotzFfDLDUS0k0cUEsU80jmgMjiY8Oe8m+oAE9Clu0s2jdZe7j3SUZsPCYrmwAxjMrx+Hb0fO8K/o6t1ycRJRNiSoASjIEqIJKgBKIq6iKBQMFFMFVTBVUgVVah0vTj+Ihy/xo8vatxW3o6RS3o+Y1GhKwve4UdWQ57iCKScggk2IOHML6EdofWr2hj8RVvyKr+pz/lV2qeIq35FV/U5/ypsTxFW/Iqv6nP8AlTY+l7hKhlNRRw1L200ofM4w1DhBKGl5sSx9jYr8X7b4fLfi5mtJmNR2iXrwzHL1eppqmOQF0UjJGg4S6N7ZGh1gbXB15jrXw8mK+OdXrMT9+jrExPZlWFfOt97+B/1X+yv1X6a/5v8Ar/bz5/gW8v8AHVv0UP33L9S88PrUGvoUJZ1GXlN9L9k1fpp//IjVhYfItwP7Tofpv/hyo+5brf2fX/ydX+C5QfnKm+Gz57PvBJ7JbtL7QJLr5svjyV1GZElRAJUQCUQCVEElRFXQQFAwVVIFFK6ohksrDUPjFRrf6Xf+19T4Ptx2h+naL4qL6OP7oXGe7TMgiCIPim+xTSO0k5zY3uHAQC7Y3OF/K4wF1pPQd3etHB0czZAYyauRwa8YCRwMIvY8WR6l+Q/UVbW4ikxG/wBv+5enB0iXsmvB1EH0EFfnprMd407bfP8AfZic7wLC1zreFXwtLrfFa7L9P+nLVr4u512/24Z47L3nWFk1YZAWXihAxgsv5btV1+pi1bdpiXn1MPq1NK0mwc05ag4EqktlRl5bfPYXaKqmtBcSaezWguJ/WI+IKwsPk24OllGkqIuikAE2ZMbwB5DtZsqPtm639n1/8nV/guUR+cYPhM+c37UnsW7S+u08l182Xx5bQKyxMqJUZAlQAlEElRAJQVdBYKBgoEFVIlFas8lluG4fJJ/3v8y+n8H247Q/TlF8VF9HH90LjMwrOgiCIJdNj4pvzNB0lGSAf1Gn4v8AHqF1p2R1d6QAU9TYW/Tt/DavyX6k/u4/4/29WDtL3l1+bd3gt963AUt7fHP1/MX6X9N/3cv8R/68+ftDmbzQHh01rf8ASP1W52JfrdvPD7PCM9SEs6jKK9Vcndb+z6/+Tq/wXIPzjD8Jvzm/ak9kntL6pRlfOl8e23QaVzc5UVGRKAEqIJKAEqIq6CwUCDkUsSojnKtQ0Kt63DpV8um/e/zL6cPsx2h+hKS/Bx/MZ90L+aZ728S/7p7z8fu+hERqHbh+C35o+xfvOD/sY/4h4rf1SyL0oiDm13wz6Avxntu0xxcxE66Q9WGP2vj++uf1+P8Ak4fx51979PTM8LO+v7p/8hxz/wBTu70h/V6n6dv4YXzP1L/dxfx/t1wdpe7X5t3URsVi0x2keN30zho4iPJPhLBceSbcFIv0H6dtM8Tbrv8Aa4Z/6Xyzh3+e713L9k8u1+EP5x/ru70E8Ifzj/Xd3oKM7zkXuIORBe6xCAXQF5yOfEeNSY6JMRp9la5fKnvL4du6yVGRJURjc5BjLlEEuQViQXiRFgo0QKotxVVz61y6VjbcW1LzNXBHf4tnqN7l3iZ9Xprln1cR2k6gXAqagAZAColAA6128vh+nH4h9SLTqOr7joGVxpKUlziTT05JLiSSY23JPGvwHGZsleIyRF5iImfjL21iJiOjexnlPWV5/MZfqT+Za5Y9ExnlPWU8xl+pP5k5Y9HyjfIr5mV7msnmY3gYThZNIxt7HOwK/Y+xcdcvCxbJWLTues9f/XlyzMW1D0G9o0T0kr5xw7xVSMD5v0zwwQwkNBdcgXJNtp5V8r29acOelcc8scvaOnxn0dMPWJ29lDAxlwxjWA5kMa1oJ6F8C+S1/wCq0z/LtEaZFhXiN9OpkjhpjHJJGTK8ExyOjJGDUSDmv0X6dx0vky81YnpHeN/F588zEQ8budqZJZXMmkkmaIy4NlkfK0OxNFwHEi+Zz2r9FxOOmOsTSsRP2jX/AI93siIvltFo30eh8Gj5tnqN7l4ee3q/ReDj+SPwng0fNs9RvcnPb1PBx/JH4TwaPm2eo3uTnt6ng4/kj8J4NHzbPUb3Jz29TwcfyR+E8Gj5tnqN7k57ep4OP5I/CCmj5tnqN7ki9t92bYcep/ZH4eEbXTWH6aXVzz+9fbisdOj8PNK7npD6fo6W8MJJuTFESScycAzXzL/1S+Jkj90/yzFyw5iSoASiMckllYjbMzpj4fYryJzMocsNECqpgopXVGlVtv1LrSSZ6uXV0w5FYs71lw56Jg/cb1BdovPq9MZLerW8f1jP0bKuoaxnkMY2Z4a1oyAAvkAAnkeGt+62KJmfs+hS9uWOqe6Su+W1Pbyd6e7+F+lX8Nc8+qe6Su+W1Pbyd6e7uF+lX8HPb1ey3MU0dXTNnqmMqZi6RhmnaJZC1rjYYnZ2C/N+082ThuInHhtNK6jpHSH1eEx1vjibRuXoqKFkDSyBrYWOcXlkbRG0vIAxEDjsAOgL42XLfLPNktzT93qjFSO1YbHhD/Pd6xXLUL4dPleR3faWqYfBuCqJYsXD4sEjmYrcHa9vSetfofYXDYssZeekW1rv/wBvn8dEV5eXo4ehayWrL21Uj6lsYa5jZ3GUMcSQSA7UV9vPhx8PETirFZnvro7eycdct7xeObUfE9Pxtgia+FohcXhhdGAxxbhcbXHFkOpThrTktMX6/wAvb7SpXh8UWxRyzvvHRwPGU/PS9o5e7wcfyw+H5zP9SfynjKfn5e0cngY/lg85n+pP5TxlPz8vaOTwMfywecz/AFJ/KeMp+fl7RyeBj+WDzmf6k/lPGU/PS9o5PBx/LB5zP9Sfyh0lPz8vaOTwcfywk8Zn1/cn8vUU9HAf+xF2be5eWb2j4vh2y33/AFS7tO6wAGQAAAGQAGoBcJea33bAKywolRAJRGCoOrpWqMWYbrbLZBXF1MFBHSWWojaTbSCbZ7VrlOcZHXWojSc22vO241KxDpF3Jqoti6RDvS7yNR8N/wA932le2vaH16f0w+hbn9A0klLBI+Bjnvja5zjiu48utfkOP9o8Tj4nJSuSYiJfa4fBjtjrM1dD3NUXyZnW7vXj968X9WXby2L5W/R0kcLBHEwMYCSGi9gTr1ryZs181ua87l1pStI1WNQzLk0iDUr9GQT4eGjbJgxYMV/Jva+o7B1L0YOKzYN+HbW3O+Ol/wCqNvLbr6ZlGyJ9K0QOke5ry3PE0NuB5V1+h9kcRk4q965rc2o6PJntPDRE4f277uPoWd1TI6OoPCsawvDXAAB4IF8rcRK+tnrGKu8cal14DJbirzTNPNEQ7Pien5lv9XevJ5nJ8z63u/hvpwnien5lv9XenmMnzHu/hvpwnien5lv9XenmMnzHu/hvpwnien5lv9XenmMnzHu/hvpwE2iKcNcRC24a4jXrt6VqnEZJtH7mcnAcPFbTGOOzxPF0L68vyEvc0jF82z4956y6kIXKXGWxdZYY5JLKxG2ZnTEZ9ntV5U5mKSS6sRpmZ2x3VRtArk6ECihKcx6FurFmVtstSkzO2uh2Cbk6I5oSLSvRz6qIci6RaXWsvMVmj2XcbG5JJ8o6yV6a5baeyme2ohUW6WrhaIY5A1kQwMBijcQ0bSLlee/svhs1pyXruZ+8vr4eLyxSsRJe6+u55vYxdyz7m4P5P8y6ecy+r2+5SukqKZssrsTy+RpIaG5B1hkF+Y9qYKYOImmONRqH0+GyWvj5rd3XXznoRBEGlpPRUNSGtnYXhhLmgPeyxIt+6QvVw3F5eGmZxTrf225ZMNMmuaHmd0ujYqGJs9K0xyPkbC5xe+UFha5xFnkjW0L7vszjMvF5ZpmncRG+0R1ebJ/+SOfF0menq814/qecHZs7l97yuL0cfevE/N/iE8f1Pnjs2dyeVxeh714n5v8AEJ4/qfPHZs7k8ri9D3rxPzf4hPH9T547NncnlcXoe9eJ+b/EIdO1ByLxY5H9GzUehTy2OOumbe1OImJjm/wzU+jY3awfWKzOWz4Ns9nqKRmS8sy8Vp6t5gWJc5krqIwVB1dK1VzsItYLMzOzoogbFNydFeTsTcnQwVGiBQCU5j0LpXszY4zqWZIZHFIWTcckX4NeRtwtbbrLjVkK6xLrWXCqaEYic7nM5r01yTp668RaIiGu+lA5etWMst+Ys6FBukqKVggi4PA0lwxsLnXcbnO4Xjz+zMHE38TJvf8AL6XDcZkrTUNj3bVnJB2TvzLj7i4X7/l389l+ye7as5IOyd+ZPcXC/f8AJ57L9k921ZyQdk78ye4uF+/5PPZfsnu2rOSDsnfmT3Fwv3/J57L9mrpDT09Y0QzcHha4SjAwtOIAjWScvKK74PZ+HhLTfHvc9OrzcVxeS1YiWkKQbetevxZeDx7IKQbetPFk8xZRpBtTxbHj2Q0g29aeLKTxFmaGgBtr61mc0pPEW07tJCvNaXltZ2adtguUy4TLOCssKJQa851dK1ViwtOpSyKkKzCyF1UZQVGiBRQlOY9C3RmzKwjJZkg8QUU7orFKeRdax6pMtWaEniW4mG6zLnT0hPEtxaHSJaUtKVqLOkWaE1Dc4rkbLLpGXXR6seea101/A9pW/Gl0jiJ9FGk2n2J40nmJ9ENJtKeNK+Yn0JtHfjKeNKeYn0Z6Sisb3JyssXybhyyZ+aNadOOkyXGbOPMfgexTmTmUaNTmTnF9ItVslrNmnpcgsWsnN0dGCGy5zLnMt1oyWJlzmVXRBJUGCoOrpW6sWU0iwWJ7qpxUFXCIQKNECqMcxzHoW6s2ZIzqWZINxSFkyckgBxXSEZXLm3tjLLq7aizTngXWsrzNN9NktTbq61t0arqNXmdIsPgacxzIaNOY5jZSJzHM2KamS0uM3dKKDJcplnmNsAUmUiyjBmm05hlh1K1lLWOKPILNp6rE9GYBZTZYlEAlACURgnOrpWqs2Fp1KWRJCpCyF1UZQVlogUVineARfkW6yzY2zN5QsydD4dvKFF3DLdFCR2fQutezMsr3ADNY+KzPRTJ28qESxvkaeNarKbRjAQkz1dKz0YxArMrFkdAkSs2W6BNk2W2DJNnN0SKNatLHM2mDJcpNkCEQSQoMcx1LdEsthyCk91jsL5ANZssm2M1DfORNwJqG+cENwvFfPqUVhqDq6VunxZsjSLBZnuI4hZBuFQgUVgNXYkW1EjWibFz8eeq2XKm9MzKBm1TbOyDNqcxtl8KOq3tWob2rh9ntWosjI6fEMNrLBNhDdqm2dlh2q8xs2TYcrX41dtRZkglubW4rptqJZyE20shBOJN7GBhXS3ZiGUHJc/i0LCrJCnHNT4J8QnOpaoSwGqtlbVtUnunMxyS49llmZ0k22xlm1TmZ2JZtTZshUkZW1ZXuq3Eq4bFxWst1Jk2nUsyI8qQshdVGsC/ld6xU3CbRoN7npvmkptkDwsppkBUQgVRYtyIC4cgViVhbMsyqrK1yyhXRFool/IbejJahYUJXecesqrtsyTjiP2q1amWBz3E5E29JUmY2xtcTrHyjxceaRKwzCdvL7CjWyZIDqKiwxyyjMXzt03siTLUJdynrTbG1jaszKbUiKJQUSoAQqMbweL2ZKxKxKRkggkmw155K7aiWczs5fYVFVwzOUdRTqaYQsuayL5JAoR7VrmXacIml0yMddSYZmDugQKCnnJWO6wuI5dKSSTnWUgHhVrRosG1TZtMCbNpg2ps2bclBTs0iQMCuxbX4M9d8ld7WJY3vu6/KQhJ3WWVEoKugJKgpUEqAPdZWI2sQGO+XKrrS60rg9qcybTg05l2ayyQKC0EsgLz0LUNQygqMrxgJo0ouvkFYVQB/sq7hdwux/spuDZNIGtSUMPBU0FdES6gl1RV0EugolASisRB/srW4VYfbI61NJMC919XckEBY/wBlXcL0UQ7b1puDcLL8rcazpNCw61ZWSsssogiKiCIi7oEgoturErEjwivKuiAvn0J2TsTW2UmTbJdREuqKLbptdqOWfQr3E4VNGmS6iJdBV0EuoJdUElBi4VXTWl4b58qbRGiykybWoikGNzFdrsScPSr3XujZLmyTU5TWURBEERFhBYQWgwjWty38GZizLM9zRECC0FhQU5WFgFpSaohKIighQUqA5VYBFNupRmUQUoKQUUAerCwCqmxSUJ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sp>
        <p:nvSpPr>
          <p:cNvPr id="19464" name="AutoShape 8" descr="data:image/jpeg;base64,/9j/4AAQSkZJRgABAQAAAQABAAD/2wCEAAkGBxAQEA8NDw8QDw8NEA4MDQ0PDQ8NDQwNFBEWFhURFBQYHCggGBolHBQUITEhJSkrLi4vFx8zODMsNygtLysBCgoKDg0OFBAQFCwcHBwsLCwsLCwsLCwsLCwsLCwsLCwsLCwsLCwsLCwsLCwsLCwsLCwsLCwsLCwsLCwsLCwsLP/AABEIAOEA4QMBEQACEQEDEQH/xAAcAAEAAgMBAQEAAAAAAAAAAAACAAEDBAUGBwj/xABNEAABAwICAwoHDAgFBQAAAAABAAIDBBESIQUxYQYHE0FRU4GRk9EUFSJScZKhFhcyM1Ryc5SxsrPSIyQ1QkR0ovBjgoTD4TRDtMHC/8QAGwEBAQEBAQEBAQAAAAAAAAAAAAECAwQFBgf/xAAyEQEAAgIABAMHAwQDAQEAAAAAAQIDEQQSITETFFEFFUFSU2GRBiJxMjOhwUOBsfAk/9oADAMBAAIRAxEAPwD1gXmfmyCKQWgwikFQwikFQgqEEUgqLAVUkFhBaCkEQUUBKAlRFFQEqIJQEqIBQ0JUQCoCUQSoKRVhAwgQVUgqGFQgimFQgqpBFIKiwgtUWgiKiCIiioKQEoCVEEoCVEEqAFEEqAFRBKgJRFKKsKhhAgqpBUMKrBhFIKhBFIKiwikqLCC0EQRBEFFBSAqAlEEqIJQEqIBRBKkgFQEqIBQRQQIGFQwqpBVTCBBVTCBKqQVFhFJBaKiotBEFKCkRRQUoCVUEqIJUBKIBUQCoCUAKiCVBSCwgQVUwgYVUgqphAgqpBAgqpBBaqrQRBd0EQUgpBSiKKGjhjDr34lm1tN46Rbuymnbt61jnl18KoGnbt61OeU8Komnbt61OeU8KrXqIw21r53Wq2255KRHZrlacgKiAUQSoCg2BTu2daxF4dPDkhTu2davPB4co9hbkfStRO0msx3QKoQVUwUCCqmCqLCKQVCRUQWiogiCKooBRWQwO2dazzw34VmeMWAHJf7VzmertWuo0srKiUBKiCSiAVEElTaNapjLrWtldarbTleu+zWfA4Ak2y2rXPEuU0mIYCVWBug6YK871ECqqnxh2v0a1qLaSaxPcZYgASL8XHtW62nbFqREdGELo5kFQwUUgVQgikCqLTaxDb4Bu3rXPml6PDqvgG7etOeTw6pwDdvWnNK+HVRhbt605pSccNVdNuDPDGCATe/8AysWs60pGts91h2USoDdEElRBJRBJUAJUZElACVlkHi4seNNpPWNMBp27etXnlz8OFeDt29ac8nhwygrLZgopAqqYKqkCrtWs+Ii5yXWtnC1JjqAK2wYKKzRxEi4tyKTbTdaTPVmhiINzbUszbcOlKTE9WxiWXZxdM7qaWkkEM7nh7mNmAbG54wFzmjMbWFbrSZdK47WjcNH3wKDz5eweteFLXg2T3wKDz5ewenhSeDZfvgUHny9g9PCk8GyvfAoPPl7B6eFY8Cye7+g8+XsHqeFY8CzY0duxo6iVlPE6QySlwYDE5oNmlxzOrJpUnHMRtm2K1Y3LvYlzclEobElEElRAJUNiSoyJKIBKiSBKiCSog3QQFAwUXZAqqYKqmCqLIBFirE6JjcalryssbDk9K61nfdyvXU9FwtubHUraehSu56txgAyHpXPe3oiNdnF0huvo4JXwSyPEkZAcBDI4AlocMwLHIhbjHaY27VxWmNw1ju7oOdf2Evcr4VmvAu4Wl9DT6Zl8MoA2SGJjaN7pHcC4TNc6QjC7WMMrM9p5F2pHLHV6cVZrXUtP3tNKc1F9YjWuaHRPe00pzUX1iNOaByt0G5WroWsfUsY1srixmGRsl3AXOpWJ2NbQGgqiukdDTNa57GGVwc8MGAODb3O1wVHe97PSnNRfWI0Geh3J1mjZY9I1bGMp6YkyvZK2RwxtMbbNbmfKe1ZvG41DF6zasxD09Buwo5pGQxyPL5DhYDDI0E2vrIy1LzTjtEbeO2K0RuXexLm4oSoASiCSogEqIJKIBKiCSogEqIN0NoCiQYKqmCikCqpgqqYKKQKqrxIri1m6uiie+GSfDJGcL28DO6x9IbYrrGO0w61xWmNxDx+ldzlbXzSV1HTumpqgtMMofFGHhjQx3kvcHCzmuGY4l6KdIiJe7HWYrES1fcDpX5E7t6b863zQ2+kb2OjpqKkmhq4zBI+qfM1hcx+KMwxNDrsJGtjh0Lw8Vx/D4bRXJfU/6brSZ7Q9h4UzzvYV5ve3CfU/+/DXh29HP0pujo6XB4RO2LhMWC7XnFhtfUD5w616eH4rFxG/CtvTNqzXu8Tu7lbpiOGLRZFW+nkdLM1hERjY5pDSeEwg5g6l7KxMd2E3rty9bR1cstVTmGN1M+NrjJC+7zJGbWa4nU09S0PqCiPPbv8AR81To6op4GGSWTgcDA5rS7DMxxzcQNQPGrCw+UaN3KV9HNHW1NM6KnpiZZpTJC/g2BpucLHFx18QKlusTEMZK7rMQ9ZT7rqF7mRtnu+RzY2DgJxie5wDRcssMyF5Zx2h4Zw3j4O7iXJyElRkSUBJUQCVEAlEElRAJURV0RQKBgopgqqYKqwQKKYKqua7dHRgkGqhBFwRjFwRxLp4d/R1jFf5RdulovlUPrhXw7ei+Df5XzHdFO2SrqJGODmPku1wzDhYZheykarD6GONUiJfVt77dHRQ6NpYZqynikZw2OOSZjHtvPIRcE8hB6Vi0Tt0ewo9JwTMEkM0crCSA9jw9pINiLheTLxeDFblvkiJ+7UUtPaGCteC4EG/kgZekr8n7azY8vEVtjtuNR2/mXpwxMR1YF8h1fOt97+B/wBV/sr9V+mv+b/r/bz5/gy7yJtPW/RQffcv1MvM+uhwPGsi0RgrayKBjpppGRRstikkcGMbcgC5O0gdKo8vuo09SVVHU0lLVQT1E8T44YIpmPlleR8FovmckV8qotzFfDLDUS0k0cUEsU80jmgMjiY8Oe8m+oAE9Clu0s2jdZe7j3SUZsPCYrmwAxjMrx+Hb0fO8K/o6t1ycRJRNiSoASjIEqIJKgBKIq6iKBQMFFMFVTBVUgVVah0vTj+Ihy/xo8vatxW3o6RS3o+Y1GhKwve4UdWQ57iCKScggk2IOHML6EdofWr2hj8RVvyKr+pz/lV2qeIq35FV/U5/ypsTxFW/Iqv6nP8AlTY+l7hKhlNRRw1L200ofM4w1DhBKGl5sSx9jYr8X7b4fLfi5mtJmNR2iXrwzHL1eppqmOQF0UjJGg4S6N7ZGh1gbXB15jrXw8mK+OdXrMT9+jrExPZlWFfOt97+B/1X+yv1X6a/5v8Ar/bz5/gW8v8AHVv0UP33L9S88PrUGvoUJZ1GXlN9L9k1fpp//IjVhYfItwP7Tofpv/hyo+5brf2fX/ydX+C5QfnKm+Gz57PvBJ7JbtL7QJLr5svjyV1GZElRAJUQCUQCVEElRFXQQFAwVVIFFK6ohksrDUPjFRrf6Xf+19T4Ptx2h+naL4qL6OP7oXGe7TMgiCIPim+xTSO0k5zY3uHAQC7Y3OF/K4wF1pPQd3etHB0czZAYyauRwa8YCRwMIvY8WR6l+Q/UVbW4ikxG/wBv+5enB0iXsmvB1EH0EFfnprMd407bfP8AfZic7wLC1zreFXwtLrfFa7L9P+nLVr4u512/24Z47L3nWFk1YZAWXihAxgsv5btV1+pi1bdpiXn1MPq1NK0mwc05ag4EqktlRl5bfPYXaKqmtBcSaezWguJ/WI+IKwsPk24OllGkqIuikAE2ZMbwB5DtZsqPtm639n1/8nV/guUR+cYPhM+c37UnsW7S+u08l182Xx5bQKyxMqJUZAlQAlEElRAJQVdBYKBgoEFVIlFas8lluG4fJJ/3v8y+n8H247Q/TlF8VF9HH90LjMwrOgiCIJdNj4pvzNB0lGSAf1Gn4v8AHqF1p2R1d6QAU9TYW/Tt/DavyX6k/u4/4/29WDtL3l1+bd3gt963AUt7fHP1/MX6X9N/3cv8R/68+ftDmbzQHh01rf8ASP1W52JfrdvPD7PCM9SEs6jKK9Vcndb+z6/+Tq/wXIPzjD8Jvzm/ak9kntL6pRlfOl8e23QaVzc5UVGRKAEqIJKAEqIq6CwUCDkUsSojnKtQ0Kt63DpV8um/e/zL6cPsx2h+hKS/Bx/MZ90L+aZ728S/7p7z8fu+hERqHbh+C35o+xfvOD/sY/4h4rf1SyL0oiDm13wz6Avxntu0xxcxE66Q9WGP2vj++uf1+P8Ak4fx51979PTM8LO+v7p/8hxz/wBTu70h/V6n6dv4YXzP1L/dxfx/t1wdpe7X5t3URsVi0x2keN30zho4iPJPhLBceSbcFIv0H6dtM8Tbrv8Aa4Z/6Xyzh3+e713L9k8u1+EP5x/ru70E8Ifzj/Xd3oKM7zkXuIORBe6xCAXQF5yOfEeNSY6JMRp9la5fKnvL4du6yVGRJURjc5BjLlEEuQViQXiRFgo0QKotxVVz61y6VjbcW1LzNXBHf4tnqN7l3iZ9Xprln1cR2k6gXAqagAZAColAA6128vh+nH4h9SLTqOr7joGVxpKUlziTT05JLiSSY23JPGvwHGZsleIyRF5iImfjL21iJiOjexnlPWV5/MZfqT+Za5Y9ExnlPWU8xl+pP5k5Y9HyjfIr5mV7msnmY3gYThZNIxt7HOwK/Y+xcdcvCxbJWLTues9f/XlyzMW1D0G9o0T0kr5xw7xVSMD5v0zwwQwkNBdcgXJNtp5V8r29acOelcc8scvaOnxn0dMPWJ29lDAxlwxjWA5kMa1oJ6F8C+S1/wCq0z/LtEaZFhXiN9OpkjhpjHJJGTK8ExyOjJGDUSDmv0X6dx0vky81YnpHeN/F588zEQ8budqZJZXMmkkmaIy4NlkfK0OxNFwHEi+Zz2r9FxOOmOsTSsRP2jX/AI93siIvltFo30eh8Gj5tnqN7l4ee3q/ReDj+SPwng0fNs9RvcnPb1PBx/JH4TwaPm2eo3uTnt6ng4/kj8J4NHzbPUb3Jz29TwcfyR+E8Gj5tnqN7k57ep4OP5I/CCmj5tnqN7ki9t92bYcep/ZH4eEbXTWH6aXVzz+9fbisdOj8PNK7npD6fo6W8MJJuTFESScycAzXzL/1S+Jkj90/yzFyw5iSoASiMckllYjbMzpj4fYryJzMocsNECqpgopXVGlVtv1LrSSZ6uXV0w5FYs71lw56Jg/cb1BdovPq9MZLerW8f1jP0bKuoaxnkMY2Z4a1oyAAvkAAnkeGt+62KJmfs+hS9uWOqe6Su+W1Pbyd6e7+F+lX8Nc8+qe6Su+W1Pbyd6e7uF+lX8HPb1ey3MU0dXTNnqmMqZi6RhmnaJZC1rjYYnZ2C/N+082ThuInHhtNK6jpHSH1eEx1vjibRuXoqKFkDSyBrYWOcXlkbRG0vIAxEDjsAOgL42XLfLPNktzT93qjFSO1YbHhD/Pd6xXLUL4dPleR3faWqYfBuCqJYsXD4sEjmYrcHa9vSetfofYXDYssZeekW1rv/wBvn8dEV5eXo4ehayWrL21Uj6lsYa5jZ3GUMcSQSA7UV9vPhx8PETirFZnvro7eycdct7xeObUfE9Pxtgia+FohcXhhdGAxxbhcbXHFkOpThrTktMX6/wAvb7SpXh8UWxRyzvvHRwPGU/PS9o5e7wcfyw+H5zP9SfynjKfn5e0cngY/lg85n+pP5TxlPz8vaOTwMfywecz/AFJ/KeMp+fl7RyeBj+WDzmf6k/lPGU/PS9o5PBx/LB5zP9Sfyh0lPz8vaOTwcfywk8Zn1/cn8vUU9HAf+xF2be5eWb2j4vh2y33/AFS7tO6wAGQAAAGQAGoBcJea33bAKywolRAJRGCoOrpWqMWYbrbLZBXF1MFBHSWWojaTbSCbZ7VrlOcZHXWojSc22vO241KxDpF3Jqoti6RDvS7yNR8N/wA932le2vaH16f0w+hbn9A0klLBI+Bjnvja5zjiu48utfkOP9o8Tj4nJSuSYiJfa4fBjtjrM1dD3NUXyZnW7vXj968X9WXby2L5W/R0kcLBHEwMYCSGi9gTr1ryZs181ua87l1pStI1WNQzLk0iDUr9GQT4eGjbJgxYMV/Jva+o7B1L0YOKzYN+HbW3O+Ol/wCqNvLbr6ZlGyJ9K0QOke5ry3PE0NuB5V1+h9kcRk4q965rc2o6PJntPDRE4f277uPoWd1TI6OoPCsawvDXAAB4IF8rcRK+tnrGKu8cal14DJbirzTNPNEQ7Pien5lv9XevJ5nJ8z63u/hvpwnien5lv9XenmMnzHu/hvpwnien5lv9XenmMnzHu/hvpwnien5lv9XenmMnzHu/hvpwE2iKcNcRC24a4jXrt6VqnEZJtH7mcnAcPFbTGOOzxPF0L68vyEvc0jF82z4956y6kIXKXGWxdZYY5JLKxG2ZnTEZ9ntV5U5mKSS6sRpmZ2x3VRtArk6ECihKcx6FurFmVtstSkzO2uh2Cbk6I5oSLSvRz6qIci6RaXWsvMVmj2XcbG5JJ8o6yV6a5baeyme2ohUW6WrhaIY5A1kQwMBijcQ0bSLlee/svhs1pyXruZ+8vr4eLyxSsRJe6+u55vYxdyz7m4P5P8y6ecy+r2+5SukqKZssrsTy+RpIaG5B1hkF+Y9qYKYOImmONRqH0+GyWvj5rd3XXznoRBEGlpPRUNSGtnYXhhLmgPeyxIt+6QvVw3F5eGmZxTrf225ZMNMmuaHmd0ujYqGJs9K0xyPkbC5xe+UFha5xFnkjW0L7vszjMvF5ZpmncRG+0R1ebJ/+SOfF0menq814/qecHZs7l97yuL0cfevE/N/iE8f1Pnjs2dyeVxeh714n5v8AEJ4/qfPHZs7k8ri9D3rxPzf4hPH9T547NncnlcXoe9eJ+b/EIdO1ByLxY5H9GzUehTy2OOumbe1OImJjm/wzU+jY3awfWKzOWz4Ns9nqKRmS8sy8Vp6t5gWJc5krqIwVB1dK1VzsItYLMzOzoogbFNydFeTsTcnQwVGiBQCU5j0LpXszY4zqWZIZHFIWTcckX4NeRtwtbbrLjVkK6xLrWXCqaEYic7nM5r01yTp668RaIiGu+lA5etWMst+Ys6FBukqKVggi4PA0lwxsLnXcbnO4Xjz+zMHE38TJvf8AL6XDcZkrTUNj3bVnJB2TvzLj7i4X7/l389l+ye7as5IOyd+ZPcXC/f8AJ57L9k921ZyQdk78ye4uF+/5PPZfsnu2rOSDsnfmT3Fwv3/J57L9mrpDT09Y0QzcHha4SjAwtOIAjWScvKK74PZ+HhLTfHvc9OrzcVxeS1YiWkKQbetevxZeDx7IKQbetPFk8xZRpBtTxbHj2Q0g29aeLKTxFmaGgBtr61mc0pPEW07tJCvNaXltZ2adtguUy4TLOCssKJQa851dK1ViwtOpSyKkKzCyF1UZQVGiBRQlOY9C3RmzKwjJZkg8QUU7orFKeRdax6pMtWaEniW4mG6zLnT0hPEtxaHSJaUtKVqLOkWaE1Dc4rkbLLpGXXR6seea101/A9pW/Gl0jiJ9FGk2n2J40nmJ9ENJtKeNK+Yn0JtHfjKeNKeYn0Z6Sisb3JyssXybhyyZ+aNadOOkyXGbOPMfgexTmTmUaNTmTnF9ItVslrNmnpcgsWsnN0dGCGy5zLnMt1oyWJlzmVXRBJUGCoOrpW6sWU0iwWJ7qpxUFXCIQKNECqMcxzHoW6s2ZIzqWZINxSFkyckgBxXSEZXLm3tjLLq7aizTngXWsrzNN9NktTbq61t0arqNXmdIsPgacxzIaNOY5jZSJzHM2KamS0uM3dKKDJcplnmNsAUmUiyjBmm05hlh1K1lLWOKPILNp6rE9GYBZTZYlEAlACURgnOrpWqs2Fp1KWRJCpCyF1UZQVlogUVineARfkW6yzY2zN5QsydD4dvKFF3DLdFCR2fQutezMsr3ADNY+KzPRTJ28qESxvkaeNarKbRjAQkz1dKz0YxArMrFkdAkSs2W6BNk2W2DJNnN0SKNatLHM2mDJcpNkCEQSQoMcx1LdEsthyCk91jsL5ANZssm2M1DfORNwJqG+cENwvFfPqUVhqDq6VunxZsjSLBZnuI4hZBuFQgUVgNXYkW1EjWibFz8eeq2XKm9MzKBm1TbOyDNqcxtl8KOq3tWob2rh9ntWosjI6fEMNrLBNhDdqm2dlh2q8xs2TYcrX41dtRZkglubW4rptqJZyE20shBOJN7GBhXS3ZiGUHJc/i0LCrJCnHNT4J8QnOpaoSwGqtlbVtUnunMxyS49llmZ0k22xlm1TmZ2JZtTZshUkZW1ZXuq3Eq4bFxWst1Jk2nUsyI8qQshdVGsC/ld6xU3CbRoN7npvmkptkDwsppkBUQgVRYtyIC4cgViVhbMsyqrK1yyhXRFool/IbejJahYUJXecesqrtsyTjiP2q1amWBz3E5E29JUmY2xtcTrHyjxceaRKwzCdvL7CjWyZIDqKiwxyyjMXzt03siTLUJdynrTbG1jaszKbUiKJQUSoAQqMbweL2ZKxKxKRkggkmw155K7aiWczs5fYVFVwzOUdRTqaYQsuayL5JAoR7VrmXacIml0yMddSYZmDugQKCnnJWO6wuI5dKSSTnWUgHhVrRosG1TZtMCbNpg2ps2bclBTs0iQMCuxbX4M9d8ld7WJY3vu6/KQhJ3WWVEoKugJKgpUEqAPdZWI2sQGO+XKrrS60rg9qcybTg05l2ayyQKC0EsgLz0LUNQygqMrxgJo0ouvkFYVQB/sq7hdwux/spuDZNIGtSUMPBU0FdES6gl1RV0EugolASisRB/srW4VYfbI61NJMC919XckEBY/wBlXcL0UQ7b1puDcLL8rcazpNCw61ZWSsssogiKiCIi7oEgoturErEjwivKuiAvn0J2TsTW2UmTbJdREuqKLbptdqOWfQr3E4VNGmS6iJdBV0EuoJdUElBi4VXTWl4b58qbRGiykybWoikGNzFdrsScPSr3XujZLmyTU5TWURBEERFhBYQWgwjWty38GZizLM9zRECC0FhQU5WFgFpSaohKIighQUqA5VYBFNupRmUQUoKQUUAerCwCqmxSUJ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  <p:sp>
        <p:nvSpPr>
          <p:cNvPr id="19466" name="AutoShape 10" descr="data:image/jpeg;base64,/9j/4AAQSkZJRgABAQAAAQABAAD/2wCEAAkGBxAQEA8NDw8QDw8NEA4MDQ0PDQ8NDQwNFBEWFhURFBQYHCggGBolHBQUITEhJSkrLi4vFx8zODMsNygtLysBCgoKDg0OFBAQFCwcHBwsLCwsLCwsLCwsLCwsLCwsLCwsLCwsLCwsLCwsLCwsLCwsLCwsLCwsLCwsLCwsLCwsLP/AABEIAOEA4QMBEQACEQEDEQH/xAAcAAEAAgMBAQEAAAAAAAAAAAACAAEDBAUGBwj/xABNEAABAwICAwoHDAgFBQAAAAABAAIDBBESIQUxYQYHE0FRU4GRk9EUFSJScZKhFhcyM1Ryc5SxsrPSIyQ1QkR0ovBjgoTD4TRDtMHC/8QAGwEBAQEBAQEBAQAAAAAAAAAAAAECAwQFBgf/xAAyEQEAAgIABAMHAwQDAQEAAAAAAQIDEQQSITETFFEFFUFSU2GRBiJxMjOhwUOBsfAk/9oADAMBAAIRAxEAPwD1gXmfmyCKQWgwikFQwikFQgqEEUgqLAVUkFhBaCkEQUUBKAlRFFQEqIJQEqIBQ0JUQCoCUQSoKRVhAwgQVUgqGFQgimFQgqpBFIKiwgtUWgiKiCIiioKQEoCVEEoCVEEqAFEEqAFRBKgJRFKKsKhhAgqpBUMKrBhFIKhBFIKiwikqLCC0EQRBEFFBSAqAlEEqIJQEqIBRBKkgFQEqIBQRQQIGFQwqpBVTCBBVTCBKqQVFhFJBaKiotBEFKCkRRQUoCVUEqIJUBKIBUQCoCUAKiCVBSCwgQVUwgYVUgqphAgqpBAgqpBBaqrQRBd0EQUgpBSiKKGjhjDr34lm1tN46Rbuymnbt61jnl18KoGnbt61OeU8Komnbt61OeU8KrXqIw21r53Wq2255KRHZrlacgKiAUQSoCg2BTu2daxF4dPDkhTu2davPB4co9hbkfStRO0msx3QKoQVUwUCCqmCqLCKQVCRUQWiogiCKooBRWQwO2dazzw34VmeMWAHJf7VzmertWuo0srKiUBKiCSiAVEElTaNapjLrWtldarbTleu+zWfA4Ak2y2rXPEuU0mIYCVWBug6YK871ECqqnxh2v0a1qLaSaxPcZYgASL8XHtW62nbFqREdGELo5kFQwUUgVQgikCqLTaxDb4Bu3rXPml6PDqvgG7etOeTw6pwDdvWnNK+HVRhbt605pSccNVdNuDPDGCATe/8AysWs60pGts91h2USoDdEElRBJRBJUAJUZElACVlkHi4seNNpPWNMBp27etXnlz8OFeDt29ac8nhwygrLZgopAqqYKqkCrtWs+Ii5yXWtnC1JjqAK2wYKKzRxEi4tyKTbTdaTPVmhiINzbUszbcOlKTE9WxiWXZxdM7qaWkkEM7nh7mNmAbG54wFzmjMbWFbrSZdK47WjcNH3wKDz5eweteFLXg2T3wKDz5ewenhSeDZfvgUHny9g9PCk8GyvfAoPPl7B6eFY8Cye7+g8+XsHqeFY8CzY0duxo6iVlPE6QySlwYDE5oNmlxzOrJpUnHMRtm2K1Y3LvYlzclEobElEElRAJUNiSoyJKIBKiSBKiCSog3QQFAwUXZAqqYKqmCqLIBFirE6JjcalryssbDk9K61nfdyvXU9FwtubHUraehSu56txgAyHpXPe3oiNdnF0huvo4JXwSyPEkZAcBDI4AlocMwLHIhbjHaY27VxWmNw1ju7oOdf2Evcr4VmvAu4Wl9DT6Zl8MoA2SGJjaN7pHcC4TNc6QjC7WMMrM9p5F2pHLHV6cVZrXUtP3tNKc1F9YjWuaHRPe00pzUX1iNOaByt0G5WroWsfUsY1srixmGRsl3AXOpWJ2NbQGgqiukdDTNa57GGVwc8MGAODb3O1wVHe97PSnNRfWI0Geh3J1mjZY9I1bGMp6YkyvZK2RwxtMbbNbmfKe1ZvG41DF6zasxD09Buwo5pGQxyPL5DhYDDI0E2vrIy1LzTjtEbeO2K0RuXexLm4oSoASiCSogEqIJKIBKiCSogEqIN0NoCiQYKqmCikCqpgqqYKKQKqrxIri1m6uiie+GSfDJGcL28DO6x9IbYrrGO0w61xWmNxDx+ldzlbXzSV1HTumpqgtMMofFGHhjQx3kvcHCzmuGY4l6KdIiJe7HWYrES1fcDpX5E7t6b863zQ2+kb2OjpqKkmhq4zBI+qfM1hcx+KMwxNDrsJGtjh0Lw8Vx/D4bRXJfU/6brSZ7Q9h4UzzvYV5ve3CfU/+/DXh29HP0pujo6XB4RO2LhMWC7XnFhtfUD5w616eH4rFxG/CtvTNqzXu8Tu7lbpiOGLRZFW+nkdLM1hERjY5pDSeEwg5g6l7KxMd2E3rty9bR1cstVTmGN1M+NrjJC+7zJGbWa4nU09S0PqCiPPbv8AR81To6op4GGSWTgcDA5rS7DMxxzcQNQPGrCw+UaN3KV9HNHW1NM6KnpiZZpTJC/g2BpucLHFx18QKlusTEMZK7rMQ9ZT7rqF7mRtnu+RzY2DgJxie5wDRcssMyF5Zx2h4Zw3j4O7iXJyElRkSUBJUQCVEAlEElRAJURV0RQKBgopgqqYKqwQKKYKqua7dHRgkGqhBFwRjFwRxLp4d/R1jFf5RdulovlUPrhXw7ei+Df5XzHdFO2SrqJGODmPku1wzDhYZheykarD6GONUiJfVt77dHRQ6NpYZqynikZw2OOSZjHtvPIRcE8hB6Vi0Tt0ewo9JwTMEkM0crCSA9jw9pINiLheTLxeDFblvkiJ+7UUtPaGCteC4EG/kgZekr8n7azY8vEVtjtuNR2/mXpwxMR1YF8h1fOt97+B/wBV/sr9V+mv+b/r/bz5/gy7yJtPW/RQffcv1MvM+uhwPGsi0RgrayKBjpppGRRstikkcGMbcgC5O0gdKo8vuo09SVVHU0lLVQT1E8T44YIpmPlleR8FovmckV8qotzFfDLDUS0k0cUEsU80jmgMjiY8Oe8m+oAE9Clu0s2jdZe7j3SUZsPCYrmwAxjMrx+Hb0fO8K/o6t1ycRJRNiSoASjIEqIJKgBKIq6iKBQMFFMFVTBVUgVVah0vTj+Ihy/xo8vatxW3o6RS3o+Y1GhKwve4UdWQ57iCKScggk2IOHML6EdofWr2hj8RVvyKr+pz/lV2qeIq35FV/U5/ypsTxFW/Iqv6nP8AlTY+l7hKhlNRRw1L200ofM4w1DhBKGl5sSx9jYr8X7b4fLfi5mtJmNR2iXrwzHL1eppqmOQF0UjJGg4S6N7ZGh1gbXB15jrXw8mK+OdXrMT9+jrExPZlWFfOt97+B/1X+yv1X6a/5v8Ar/bz5/gW8v8AHVv0UP33L9S88PrUGvoUJZ1GXlN9L9k1fpp//IjVhYfItwP7Tofpv/hyo+5brf2fX/ydX+C5QfnKm+Gz57PvBJ7JbtL7QJLr5svjyV1GZElRAJUQCUQCVEElRFXQQFAwVVIFFK6ohksrDUPjFRrf6Xf+19T4Ptx2h+naL4qL6OP7oXGe7TMgiCIPim+xTSO0k5zY3uHAQC7Y3OF/K4wF1pPQd3etHB0czZAYyauRwa8YCRwMIvY8WR6l+Q/UVbW4ikxG/wBv+5enB0iXsmvB1EH0EFfnprMd407bfP8AfZic7wLC1zreFXwtLrfFa7L9P+nLVr4u512/24Z47L3nWFk1YZAWXihAxgsv5btV1+pi1bdpiXn1MPq1NK0mwc05ag4EqktlRl5bfPYXaKqmtBcSaezWguJ/WI+IKwsPk24OllGkqIuikAE2ZMbwB5DtZsqPtm639n1/8nV/guUR+cYPhM+c37UnsW7S+u08l182Xx5bQKyxMqJUZAlQAlEElRAJQVdBYKBgoEFVIlFas8lluG4fJJ/3v8y+n8H247Q/TlF8VF9HH90LjMwrOgiCIJdNj4pvzNB0lGSAf1Gn4v8AHqF1p2R1d6QAU9TYW/Tt/DavyX6k/u4/4/29WDtL3l1+bd3gt963AUt7fHP1/MX6X9N/3cv8R/68+ftDmbzQHh01rf8ASP1W52JfrdvPD7PCM9SEs6jKK9Vcndb+z6/+Tq/wXIPzjD8Jvzm/ak9kntL6pRlfOl8e23QaVzc5UVGRKAEqIJKAEqIq6CwUCDkUsSojnKtQ0Kt63DpV8um/e/zL6cPsx2h+hKS/Bx/MZ90L+aZ728S/7p7z8fu+hERqHbh+C35o+xfvOD/sY/4h4rf1SyL0oiDm13wz6Avxntu0xxcxE66Q9WGP2vj++uf1+P8Ak4fx51979PTM8LO+v7p/8hxz/wBTu70h/V6n6dv4YXzP1L/dxfx/t1wdpe7X5t3URsVi0x2keN30zho4iPJPhLBceSbcFIv0H6dtM8Tbrv8Aa4Z/6Xyzh3+e713L9k8u1+EP5x/ru70E8Ifzj/Xd3oKM7zkXuIORBe6xCAXQF5yOfEeNSY6JMRp9la5fKnvL4du6yVGRJURjc5BjLlEEuQViQXiRFgo0QKotxVVz61y6VjbcW1LzNXBHf4tnqN7l3iZ9Xprln1cR2k6gXAqagAZAColAA6128vh+nH4h9SLTqOr7joGVxpKUlziTT05JLiSSY23JPGvwHGZsleIyRF5iImfjL21iJiOjexnlPWV5/MZfqT+Za5Y9ExnlPWU8xl+pP5k5Y9HyjfIr5mV7msnmY3gYThZNIxt7HOwK/Y+xcdcvCxbJWLTues9f/XlyzMW1D0G9o0T0kr5xw7xVSMD5v0zwwQwkNBdcgXJNtp5V8r29acOelcc8scvaOnxn0dMPWJ29lDAxlwxjWA5kMa1oJ6F8C+S1/wCq0z/LtEaZFhXiN9OpkjhpjHJJGTK8ExyOjJGDUSDmv0X6dx0vky81YnpHeN/F588zEQ8budqZJZXMmkkmaIy4NlkfK0OxNFwHEi+Zz2r9FxOOmOsTSsRP2jX/AI93siIvltFo30eh8Gj5tnqN7l4ee3q/ReDj+SPwng0fNs9RvcnPb1PBx/JH4TwaPm2eo3uTnt6ng4/kj8J4NHzbPUb3Jz29TwcfyR+E8Gj5tnqN7k57ep4OP5I/CCmj5tnqN7ki9t92bYcep/ZH4eEbXTWH6aXVzz+9fbisdOj8PNK7npD6fo6W8MJJuTFESScycAzXzL/1S+Jkj90/yzFyw5iSoASiMckllYjbMzpj4fYryJzMocsNECqpgopXVGlVtv1LrSSZ6uXV0w5FYs71lw56Jg/cb1BdovPq9MZLerW8f1jP0bKuoaxnkMY2Z4a1oyAAvkAAnkeGt+62KJmfs+hS9uWOqe6Su+W1Pbyd6e7+F+lX8Nc8+qe6Su+W1Pbyd6e7uF+lX8HPb1ey3MU0dXTNnqmMqZi6RhmnaJZC1rjYYnZ2C/N+082ThuInHhtNK6jpHSH1eEx1vjibRuXoqKFkDSyBrYWOcXlkbRG0vIAxEDjsAOgL42XLfLPNktzT93qjFSO1YbHhD/Pd6xXLUL4dPleR3faWqYfBuCqJYsXD4sEjmYrcHa9vSetfofYXDYssZeekW1rv/wBvn8dEV5eXo4ehayWrL21Uj6lsYa5jZ3GUMcSQSA7UV9vPhx8PETirFZnvro7eycdct7xeObUfE9Pxtgia+FohcXhhdGAxxbhcbXHFkOpThrTktMX6/wAvb7SpXh8UWxRyzvvHRwPGU/PS9o5e7wcfyw+H5zP9SfynjKfn5e0cngY/lg85n+pP5TxlPz8vaOTwMfywecz/AFJ/KeMp+fl7RyeBj+WDzmf6k/lPGU/PS9o5PBx/LB5zP9Sfyh0lPz8vaOTwcfywk8Zn1/cn8vUU9HAf+xF2be5eWb2j4vh2y33/AFS7tO6wAGQAAAGQAGoBcJea33bAKywolRAJRGCoOrpWqMWYbrbLZBXF1MFBHSWWojaTbSCbZ7VrlOcZHXWojSc22vO241KxDpF3Jqoti6RDvS7yNR8N/wA932le2vaH16f0w+hbn9A0klLBI+Bjnvja5zjiu48utfkOP9o8Tj4nJSuSYiJfa4fBjtjrM1dD3NUXyZnW7vXj968X9WXby2L5W/R0kcLBHEwMYCSGi9gTr1ryZs181ua87l1pStI1WNQzLk0iDUr9GQT4eGjbJgxYMV/Jva+o7B1L0YOKzYN+HbW3O+Ol/wCqNvLbr6ZlGyJ9K0QOke5ry3PE0NuB5V1+h9kcRk4q965rc2o6PJntPDRE4f277uPoWd1TI6OoPCsawvDXAAB4IF8rcRK+tnrGKu8cal14DJbirzTNPNEQ7Pien5lv9XevJ5nJ8z63u/hvpwnien5lv9XenmMnzHu/hvpwnien5lv9XenmMnzHu/hvpwnien5lv9XenmMnzHu/hvpwE2iKcNcRC24a4jXrt6VqnEZJtH7mcnAcPFbTGOOzxPF0L68vyEvc0jF82z4956y6kIXKXGWxdZYY5JLKxG2ZnTEZ9ntV5U5mKSS6sRpmZ2x3VRtArk6ECihKcx6FurFmVtstSkzO2uh2Cbk6I5oSLSvRz6qIci6RaXWsvMVmj2XcbG5JJ8o6yV6a5baeyme2ohUW6WrhaIY5A1kQwMBijcQ0bSLlee/svhs1pyXruZ+8vr4eLyxSsRJe6+u55vYxdyz7m4P5P8y6ecy+r2+5SukqKZssrsTy+RpIaG5B1hkF+Y9qYKYOImmONRqH0+GyWvj5rd3XXznoRBEGlpPRUNSGtnYXhhLmgPeyxIt+6QvVw3F5eGmZxTrf225ZMNMmuaHmd0ujYqGJs9K0xyPkbC5xe+UFha5xFnkjW0L7vszjMvF5ZpmncRG+0R1ebJ/+SOfF0menq814/qecHZs7l97yuL0cfevE/N/iE8f1Pnjs2dyeVxeh714n5v8AEJ4/qfPHZs7k8ri9D3rxPzf4hPH9T547NncnlcXoe9eJ+b/EIdO1ByLxY5H9GzUehTy2OOumbe1OImJjm/wzU+jY3awfWKzOWz4Ns9nqKRmS8sy8Vp6t5gWJc5krqIwVB1dK1VzsItYLMzOzoogbFNydFeTsTcnQwVGiBQCU5j0LpXszY4zqWZIZHFIWTcckX4NeRtwtbbrLjVkK6xLrWXCqaEYic7nM5r01yTp668RaIiGu+lA5etWMst+Ys6FBukqKVggi4PA0lwxsLnXcbnO4Xjz+zMHE38TJvf8AL6XDcZkrTUNj3bVnJB2TvzLj7i4X7/l389l+ye7as5IOyd+ZPcXC/f8AJ57L9k921ZyQdk78ye4uF+/5PPZfsnu2rOSDsnfmT3Fwv3/J57L9mrpDT09Y0QzcHha4SjAwtOIAjWScvKK74PZ+HhLTfHvc9OrzcVxeS1YiWkKQbetevxZeDx7IKQbetPFk8xZRpBtTxbHj2Q0g29aeLKTxFmaGgBtr61mc0pPEW07tJCvNaXltZ2adtguUy4TLOCssKJQa851dK1ViwtOpSyKkKzCyF1UZQVGiBRQlOY9C3RmzKwjJZkg8QUU7orFKeRdax6pMtWaEniW4mG6zLnT0hPEtxaHSJaUtKVqLOkWaE1Dc4rkbLLpGXXR6seea101/A9pW/Gl0jiJ9FGk2n2J40nmJ9ENJtKeNK+Yn0JtHfjKeNKeYn0Z6Sisb3JyssXybhyyZ+aNadOOkyXGbOPMfgexTmTmUaNTmTnF9ItVslrNmnpcgsWsnN0dGCGy5zLnMt1oyWJlzmVXRBJUGCoOrpW6sWU0iwWJ7qpxUFXCIQKNECqMcxzHoW6s2ZIzqWZINxSFkyckgBxXSEZXLm3tjLLq7aizTngXWsrzNN9NktTbq61t0arqNXmdIsPgacxzIaNOY5jZSJzHM2KamS0uM3dKKDJcplnmNsAUmUiyjBmm05hlh1K1lLWOKPILNp6rE9GYBZTZYlEAlACURgnOrpWqs2Fp1KWRJCpCyF1UZQVlogUVineARfkW6yzY2zN5QsydD4dvKFF3DLdFCR2fQutezMsr3ADNY+KzPRTJ28qESxvkaeNarKbRjAQkz1dKz0YxArMrFkdAkSs2W6BNk2W2DJNnN0SKNatLHM2mDJcpNkCEQSQoMcx1LdEsthyCk91jsL5ANZssm2M1DfORNwJqG+cENwvFfPqUVhqDq6VunxZsjSLBZnuI4hZBuFQgUVgNXYkW1EjWibFz8eeq2XKm9MzKBm1TbOyDNqcxtl8KOq3tWob2rh9ntWosjI6fEMNrLBNhDdqm2dlh2q8xs2TYcrX41dtRZkglubW4rptqJZyE20shBOJN7GBhXS3ZiGUHJc/i0LCrJCnHNT4J8QnOpaoSwGqtlbVtUnunMxyS49llmZ0k22xlm1TmZ2JZtTZshUkZW1ZXuq3Eq4bFxWst1Jk2nUsyI8qQshdVGsC/ld6xU3CbRoN7npvmkptkDwsppkBUQgVRYtyIC4cgViVhbMsyqrK1yyhXRFool/IbejJahYUJXecesqrtsyTjiP2q1amWBz3E5E29JUmY2xtcTrHyjxceaRKwzCdvL7CjWyZIDqKiwxyyjMXzt03siTLUJdynrTbG1jaszKbUiKJQUSoAQqMbweL2ZKxKxKRkggkmw155K7aiWczs5fYVFVwzOUdRTqaYQsuayL5JAoR7VrmXacIml0yMddSYZmDugQKCnnJWO6wuI5dKSSTnWUgHhVrRosG1TZtMCbNpg2ps2bclBTs0iQMCuxbX4M9d8ld7WJY3vu6/KQhJ3WWVEoKugJKgpUEqAPdZWI2sQGO+XKrrS60rg9qcybTg05l2ayyQKC0EsgLz0LUNQygqMrxgJo0ouvkFYVQB/sq7hdwux/spuDZNIGtSUMPBU0FdES6gl1RV0EugolASisRB/srW4VYfbI61NJMC919XckEBY/wBlXcL0UQ7b1puDcLL8rcazpNCw61ZWSsssogiKiCIi7oEgoturErEjwivKuiAvn0J2TsTW2UmTbJdREuqKLbptdqOWfQr3E4VNGmS6iJdBV0EuoJdUElBi4VXTWl4b58qbRGiykybWoikGNzFdrsScPSr3XujZLmyTU5TWURBEERFhBYQWgwjWty38GZizLM9zRECC0FhQU5WFgFpSaohKIighQUqA5VYBFNupRmUQUoKQUUAerCwCqmxSUJ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844824"/>
            <a:ext cx="456247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que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echnique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137</TotalTime>
  <Words>84</Words>
  <Application>Microsoft Office PowerPoint</Application>
  <PresentationFormat>Affichage à l'écran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Technique</vt:lpstr>
      <vt:lpstr>Microtransacties</vt:lpstr>
      <vt:lpstr>Angry Birds Go!</vt:lpstr>
      <vt:lpstr>Dungeon Keeper mobile</vt:lpstr>
      <vt:lpstr>Candy Crush Saga</vt:lpstr>
      <vt:lpstr>Fly Birdie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Nico</dc:creator>
  <cp:lastModifiedBy>Nico</cp:lastModifiedBy>
  <cp:revision>15</cp:revision>
  <dcterms:created xsi:type="dcterms:W3CDTF">2014-02-12T14:21:14Z</dcterms:created>
  <dcterms:modified xsi:type="dcterms:W3CDTF">2014-02-12T16:39:11Z</dcterms:modified>
</cp:coreProperties>
</file>