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84" y="-3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2E7BB55-7654-4520-A9A7-B1779EF68AB6}" type="datetimeFigureOut">
              <a:rPr lang="en-GB" smtClean="0"/>
              <a:t>05/02/2014</a:t>
            </a:fld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AF946C6-8226-4872-A87F-49540813FA7E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“Science itself is morally neutral. But scientists have moral responsibilities.”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Evaluate this statement with reference to </a:t>
            </a:r>
            <a:r>
              <a:rPr lang="en-GB" dirty="0" smtClean="0"/>
              <a:t>artificial </a:t>
            </a:r>
            <a:r>
              <a:rPr lang="en-GB" dirty="0" smtClean="0"/>
              <a:t>i</a:t>
            </a:r>
            <a:r>
              <a:rPr lang="en-GB" dirty="0" smtClean="0"/>
              <a:t>ntelligence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566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Three Foci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moral neutrality of science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 moral neutrality of scientists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The moral responsibility of scientists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680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AI: Artificial Intelligence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‘The study of the modelling of human mental functions by computer programs.’ </a:t>
            </a:r>
            <a:r>
              <a:rPr lang="en-GB" sz="1800" dirty="0" smtClean="0"/>
              <a:t>– Collins English Dictionary.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180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-kyUtarw6jn4/TlQiRiP5OuI/AAAAAAAABHc/ivFy3ibmaO0/s1600/Talos%2B2%252C%2Bfrom%2BJason%2Band%2Bthe%2BArgonauts%2B1963%2Bfil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1076"/>
            <a:ext cx="4094774" cy="3069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c09.deviantart.net/fs11/i/2006/230/2/4/Hal_9000_by_bsmntdwll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61" t="18909" r="42247" b="22455"/>
          <a:stretch/>
        </p:blipFill>
        <p:spPr bwMode="auto">
          <a:xfrm>
            <a:off x="323528" y="188640"/>
            <a:ext cx="1049560" cy="2979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1.bp.blogspot.com/_8k7m4e2TYeU/TCQI_cI5nfI/AAAAAAAAJFY/faum1bnpI7A/s1600/robb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07" y="3440541"/>
            <a:ext cx="2369428" cy="298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le:Deep Blu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622" y="404664"/>
            <a:ext cx="2792363" cy="4192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costar.co.uk/Global/googl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24568"/>
            <a:ext cx="4230955" cy="2618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514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Moral Neutrality of Science: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Pure science has no morality.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use, misuse, and abuse of science is a function of society rather than the science itself.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77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53536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The Moral Neutrality of Scientists: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Scientists are not morally responsible for what other people use their </a:t>
            </a:r>
            <a:r>
              <a:rPr lang="en-GB" smtClean="0"/>
              <a:t>creations for.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401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202</TotalTime>
  <Words>115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Foundry</vt:lpstr>
      <vt:lpstr>“Science itself is morally neutral. But scientists have moral responsibilities.”</vt:lpstr>
      <vt:lpstr>The Three Foci</vt:lpstr>
      <vt:lpstr>AI: Artificial Intelligence</vt:lpstr>
      <vt:lpstr>PowerPoint Presentation</vt:lpstr>
      <vt:lpstr>The Moral Neutrality of Science:</vt:lpstr>
      <vt:lpstr>The Moral Neutrality of Scientists: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“Science itself is morally neutral. But scientists have moral responsibilities.”</dc:title>
  <dc:creator>Alastair</dc:creator>
  <cp:lastModifiedBy>Alastair</cp:lastModifiedBy>
  <cp:revision>17</cp:revision>
  <dcterms:created xsi:type="dcterms:W3CDTF">2014-01-08T18:33:39Z</dcterms:created>
  <dcterms:modified xsi:type="dcterms:W3CDTF">2014-02-05T22:53:01Z</dcterms:modified>
</cp:coreProperties>
</file>