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58" y="-22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9065D-3B1C-4A34-BB21-FE4FD38A07A9}" type="datetimeFigureOut">
              <a:rPr lang="nl-BE" smtClean="0"/>
              <a:t>12/02/2014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71A42-56C6-4B3F-81B7-3EA5FB92EA0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51188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9065D-3B1C-4A34-BB21-FE4FD38A07A9}" type="datetimeFigureOut">
              <a:rPr lang="nl-BE" smtClean="0"/>
              <a:t>12/02/2014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71A42-56C6-4B3F-81B7-3EA5FB92EA0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54005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9065D-3B1C-4A34-BB21-FE4FD38A07A9}" type="datetimeFigureOut">
              <a:rPr lang="nl-BE" smtClean="0"/>
              <a:t>12/02/2014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71A42-56C6-4B3F-81B7-3EA5FB92EA0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37694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9065D-3B1C-4A34-BB21-FE4FD38A07A9}" type="datetimeFigureOut">
              <a:rPr lang="nl-BE" smtClean="0"/>
              <a:t>12/02/2014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71A42-56C6-4B3F-81B7-3EA5FB92EA0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45171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9065D-3B1C-4A34-BB21-FE4FD38A07A9}" type="datetimeFigureOut">
              <a:rPr lang="nl-BE" smtClean="0"/>
              <a:t>12/02/2014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71A42-56C6-4B3F-81B7-3EA5FB92EA0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92494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9065D-3B1C-4A34-BB21-FE4FD38A07A9}" type="datetimeFigureOut">
              <a:rPr lang="nl-BE" smtClean="0"/>
              <a:t>12/02/2014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71A42-56C6-4B3F-81B7-3EA5FB92EA0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26085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9065D-3B1C-4A34-BB21-FE4FD38A07A9}" type="datetimeFigureOut">
              <a:rPr lang="nl-BE" smtClean="0"/>
              <a:t>12/02/2014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71A42-56C6-4B3F-81B7-3EA5FB92EA0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91335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9065D-3B1C-4A34-BB21-FE4FD38A07A9}" type="datetimeFigureOut">
              <a:rPr lang="nl-BE" smtClean="0"/>
              <a:t>12/02/2014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71A42-56C6-4B3F-81B7-3EA5FB92EA0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10271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9065D-3B1C-4A34-BB21-FE4FD38A07A9}" type="datetimeFigureOut">
              <a:rPr lang="nl-BE" smtClean="0"/>
              <a:t>12/02/2014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71A42-56C6-4B3F-81B7-3EA5FB92EA0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9647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9065D-3B1C-4A34-BB21-FE4FD38A07A9}" type="datetimeFigureOut">
              <a:rPr lang="nl-BE" smtClean="0"/>
              <a:t>12/02/2014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71A42-56C6-4B3F-81B7-3EA5FB92EA0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37161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9065D-3B1C-4A34-BB21-FE4FD38A07A9}" type="datetimeFigureOut">
              <a:rPr lang="nl-BE" smtClean="0"/>
              <a:t>12/02/2014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71A42-56C6-4B3F-81B7-3EA5FB92EA0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67888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9065D-3B1C-4A34-BB21-FE4FD38A07A9}" type="datetimeFigureOut">
              <a:rPr lang="nl-BE" smtClean="0"/>
              <a:t>12/02/2014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71A42-56C6-4B3F-81B7-3EA5FB92EA0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28519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jpg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2.jpeg"/><Relationship Id="rId11" Type="http://schemas.openxmlformats.org/officeDocument/2006/relationships/image" Target="../media/image7.jpg"/><Relationship Id="rId5" Type="http://schemas.microsoft.com/office/2007/relationships/hdphoto" Target="../media/hdphoto1.wdp"/><Relationship Id="rId10" Type="http://schemas.openxmlformats.org/officeDocument/2006/relationships/image" Target="../media/image6.jpg"/><Relationship Id="rId4" Type="http://schemas.openxmlformats.org/officeDocument/2006/relationships/image" Target="../media/image1.png"/><Relationship Id="rId9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efeliciteerd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0800" end="9811.75"/>
                </p14:media>
              </p:ext>
            </p:extLst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LineDrawing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41" y="6165304"/>
            <a:ext cx="487363" cy="487363"/>
          </a:xfrm>
          <a:prstGeom prst="rect">
            <a:avLst/>
          </a:prstGeom>
        </p:spPr>
      </p:pic>
      <p:pic>
        <p:nvPicPr>
          <p:cNvPr id="1026" name="Picture 2" descr="http://www.hdwpapers.com/walls/smile_wallpaper_2-wid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4600" y="-88232"/>
            <a:ext cx="11249556" cy="703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44" y="0"/>
            <a:ext cx="9141016" cy="6858000"/>
          </a:xfrm>
          <a:prstGeom prst="rect">
            <a:avLst/>
          </a:prstGeom>
        </p:spPr>
      </p:pic>
      <p:pic>
        <p:nvPicPr>
          <p:cNvPr id="10" name="Picture 4" descr="http://fc00.deviantart.net/fs70/f/2012/184/d/5/red_firework_png_by_k_a_r_l_y_b_u_g-d55vaq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4775" y="1772816"/>
            <a:ext cx="2369549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fc00.deviantart.net/fs70/f/2012/184/d/5/red_firework_png_by_k_a_r_l_y_b_u_g-d55vaq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7780" y="3740653"/>
            <a:ext cx="2369549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fc00.deviantart.net/fs70/f/2012/184/d/5/red_firework_png_by_k_a_r_l_y_b_u_g-d55vaq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012" y="5301208"/>
            <a:ext cx="2369549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fc00.deviantart.net/fs70/f/2012/184/d/5/red_firework_png_by_k_a_r_l_y_b_u_g-d55vaq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921" y="4509120"/>
            <a:ext cx="2369549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fc00.deviantart.net/fs70/f/2012/184/d/5/red_firework_png_by_k_a_r_l_y_b_u_g-d55vaq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9415" y="738494"/>
            <a:ext cx="2369549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fc00.deviantart.net/fs70/f/2012/184/d/5/red_firework_png_by_k_a_r_l_y_b_u_g-d55vaq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664" y="2730663"/>
            <a:ext cx="2369549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://fc00.deviantart.net/fs70/f/2012/184/d/5/red_firework_png_by_k_a_r_l_y_b_u_g-d55vaq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0251" y="5085184"/>
            <a:ext cx="2369549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fc00.deviantart.net/fs70/f/2012/184/d/5/red_firework_png_by_k_a_r_l_y_b_u_g-d55vaq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4537" y="5563158"/>
            <a:ext cx="2369549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http://fc00.deviantart.net/fs70/f/2012/184/d/5/red_firework_png_by_k_a_r_l_y_b_u_g-d55vaq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5" y="-171401"/>
            <a:ext cx="2369549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fc00.deviantart.net/fs70/f/2012/184/d/5/red_firework_png_by_k_a_r_l_y_b_u_g-d55vaq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376" y="767380"/>
            <a:ext cx="2369549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://fc00.deviantart.net/fs70/f/2012/184/d/5/red_firework_png_by_k_a_r_l_y_b_u_g-d55vaq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19" y="-243409"/>
            <a:ext cx="2369549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reesflowersbirds.files.wordpress.com/2012/06/happy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44" y="-22778"/>
            <a:ext cx="9545380" cy="7159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://fc00.deviantart.net/fs70/f/2012/184/d/5/red_firework_png_by_k_a_r_l_y_b_u_g-d55vaq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7" y="-341626"/>
            <a:ext cx="2369549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" y="0"/>
            <a:ext cx="9141016" cy="68580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0184" y="-88232"/>
            <a:ext cx="11255140" cy="703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12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1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9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8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2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324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7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9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20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20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2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2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2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22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23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23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24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24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25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0</Words>
  <Application>Microsoft Office PowerPoint</Application>
  <PresentationFormat>Diavoorstelling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Niek Dedeyne</dc:creator>
  <cp:lastModifiedBy>Niek Dedeyne</cp:lastModifiedBy>
  <cp:revision>8</cp:revision>
  <dcterms:created xsi:type="dcterms:W3CDTF">2014-02-12T16:10:44Z</dcterms:created>
  <dcterms:modified xsi:type="dcterms:W3CDTF">2014-02-12T17:28:55Z</dcterms:modified>
</cp:coreProperties>
</file>