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86"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EEF239-28DE-4648-A1C3-48E7A1A3246D}" type="datetimeFigureOut">
              <a:rPr lang="en-US" smtClean="0"/>
              <a:pPr/>
              <a:t>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EEF239-28DE-4648-A1C3-48E7A1A3246D}" type="datetimeFigureOut">
              <a:rPr lang="en-US" smtClean="0"/>
              <a:pPr/>
              <a:t>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EEF239-28DE-4648-A1C3-48E7A1A3246D}" type="datetimeFigureOut">
              <a:rPr lang="en-US" smtClean="0"/>
              <a:pPr/>
              <a:t>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EEF239-28DE-4648-A1C3-48E7A1A3246D}" type="datetimeFigureOut">
              <a:rPr lang="en-US" smtClean="0"/>
              <a:pPr/>
              <a:t>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EEF239-28DE-4648-A1C3-48E7A1A3246D}" type="datetimeFigureOut">
              <a:rPr lang="en-US" smtClean="0"/>
              <a:pPr/>
              <a:t>1/12/2014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EEF239-28DE-4648-A1C3-48E7A1A3246D}" type="datetimeFigureOut">
              <a:rPr lang="en-US" smtClean="0"/>
              <a:pPr/>
              <a:t>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EEF239-28DE-4648-A1C3-48E7A1A3246D}" type="datetimeFigureOut">
              <a:rPr lang="en-US" smtClean="0"/>
              <a:pPr/>
              <a:t>1/12/2014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EEF239-28DE-4648-A1C3-48E7A1A3246D}" type="datetimeFigureOut">
              <a:rPr lang="en-US" smtClean="0"/>
              <a:pPr/>
              <a:t>1/12/2014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EEF239-28DE-4648-A1C3-48E7A1A3246D}" type="datetimeFigureOut">
              <a:rPr lang="en-US" smtClean="0"/>
              <a:pPr/>
              <a:t>1/12/2014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EEF239-28DE-4648-A1C3-48E7A1A3246D}" type="datetimeFigureOut">
              <a:rPr lang="en-US" smtClean="0"/>
              <a:pPr/>
              <a:t>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EEF239-28DE-4648-A1C3-48E7A1A3246D}" type="datetimeFigureOut">
              <a:rPr lang="en-US" smtClean="0"/>
              <a:pPr/>
              <a:t>1/12/2014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78064F-3F7C-45E3-A689-75D436EB30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EEF239-28DE-4648-A1C3-48E7A1A3246D}" type="datetimeFigureOut">
              <a:rPr lang="en-US" smtClean="0"/>
              <a:pPr/>
              <a:t>1/12/2014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78064F-3F7C-45E3-A689-75D436EB30B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Karbohidrat</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Christian Antonio S. XI-A/3</a:t>
            </a:r>
          </a:p>
          <a:p>
            <a:r>
              <a:rPr lang="en-US" dirty="0" err="1" smtClean="0"/>
              <a:t>Malvin</a:t>
            </a:r>
            <a:r>
              <a:rPr lang="en-US" dirty="0" smtClean="0"/>
              <a:t> </a:t>
            </a:r>
            <a:r>
              <a:rPr lang="en-US" dirty="0" err="1" smtClean="0"/>
              <a:t>Andika</a:t>
            </a:r>
            <a:r>
              <a:rPr lang="en-US" dirty="0" smtClean="0"/>
              <a:t> T.</a:t>
            </a:r>
          </a:p>
          <a:p>
            <a:r>
              <a:rPr lang="en-US" dirty="0" err="1" smtClean="0"/>
              <a:t>Engeline</a:t>
            </a:r>
            <a:r>
              <a:rPr lang="en-US" dirty="0" smtClean="0"/>
              <a:t> </a:t>
            </a:r>
            <a:r>
              <a:rPr lang="en-US" dirty="0" err="1" smtClean="0"/>
              <a:t>Kosim</a:t>
            </a:r>
            <a:endParaRPr lang="en-US" dirty="0" smtClean="0"/>
          </a:p>
          <a:p>
            <a:r>
              <a:rPr lang="en-US" dirty="0" smtClean="0"/>
              <a:t>Stella Cindy K.</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Karbohidrat</a:t>
            </a:r>
            <a:endParaRPr lang="en-US" dirty="0"/>
          </a:p>
        </p:txBody>
      </p:sp>
      <p:sp>
        <p:nvSpPr>
          <p:cNvPr id="3" name="Content Placeholder 2"/>
          <p:cNvSpPr>
            <a:spLocks noGrp="1"/>
          </p:cNvSpPr>
          <p:nvPr>
            <p:ph idx="1"/>
          </p:nvPr>
        </p:nvSpPr>
        <p:spPr/>
        <p:txBody>
          <a:bodyPr>
            <a:normAutofit fontScale="77500" lnSpcReduction="20000"/>
          </a:bodyPr>
          <a:lstStyle/>
          <a:p>
            <a:r>
              <a:rPr lang="en-US" b="1" dirty="0" err="1" smtClean="0"/>
              <a:t>Karbohidrat</a:t>
            </a:r>
            <a:r>
              <a:rPr lang="en-US" b="1" dirty="0" smtClean="0"/>
              <a:t> </a:t>
            </a:r>
            <a:r>
              <a:rPr lang="en-US" dirty="0" err="1"/>
              <a:t>atau</a:t>
            </a:r>
            <a:r>
              <a:rPr lang="en-US" dirty="0"/>
              <a:t> </a:t>
            </a:r>
            <a:r>
              <a:rPr lang="en-US" b="1" dirty="0" err="1" smtClean="0"/>
              <a:t>sakarida</a:t>
            </a:r>
            <a:r>
              <a:rPr lang="en-US" b="1" dirty="0" smtClean="0"/>
              <a:t> </a:t>
            </a:r>
            <a:r>
              <a:rPr lang="en-US" dirty="0" err="1" smtClean="0"/>
              <a:t>adalah</a:t>
            </a:r>
            <a:r>
              <a:rPr lang="en-US" dirty="0" smtClean="0"/>
              <a:t>  </a:t>
            </a:r>
            <a:r>
              <a:rPr lang="en-US" dirty="0" err="1" smtClean="0"/>
              <a:t>segolongan</a:t>
            </a:r>
            <a:r>
              <a:rPr lang="en-US" dirty="0" smtClean="0"/>
              <a:t> </a:t>
            </a:r>
            <a:r>
              <a:rPr lang="en-US" dirty="0" err="1"/>
              <a:t>besar</a:t>
            </a:r>
            <a:r>
              <a:rPr lang="en-US" dirty="0"/>
              <a:t> </a:t>
            </a:r>
            <a:r>
              <a:rPr lang="en-US" dirty="0" err="1" smtClean="0"/>
              <a:t>senyawa</a:t>
            </a:r>
            <a:r>
              <a:rPr lang="en-US" dirty="0" smtClean="0"/>
              <a:t> </a:t>
            </a:r>
            <a:r>
              <a:rPr lang="en-US" dirty="0" err="1" smtClean="0"/>
              <a:t>organik</a:t>
            </a:r>
            <a:r>
              <a:rPr lang="en-US" dirty="0"/>
              <a:t> yang </a:t>
            </a:r>
            <a:r>
              <a:rPr lang="en-US" dirty="0" smtClean="0"/>
              <a:t>paling </a:t>
            </a:r>
            <a:r>
              <a:rPr lang="en-US" dirty="0" err="1"/>
              <a:t>melimpah</a:t>
            </a:r>
            <a:r>
              <a:rPr lang="en-US" dirty="0"/>
              <a:t> </a:t>
            </a:r>
            <a:r>
              <a:rPr lang="en-US" dirty="0" err="1"/>
              <a:t>di</a:t>
            </a:r>
            <a:r>
              <a:rPr lang="en-US" dirty="0"/>
              <a:t> </a:t>
            </a:r>
            <a:r>
              <a:rPr lang="en-US" dirty="0" err="1"/>
              <a:t>bumi</a:t>
            </a:r>
            <a:r>
              <a:rPr lang="en-US" dirty="0"/>
              <a:t>. </a:t>
            </a:r>
            <a:r>
              <a:rPr lang="en-US" dirty="0" err="1"/>
              <a:t>Karbohidrat</a:t>
            </a:r>
            <a:r>
              <a:rPr lang="en-US" dirty="0"/>
              <a:t> </a:t>
            </a:r>
            <a:r>
              <a:rPr lang="en-US" dirty="0" err="1" smtClean="0"/>
              <a:t>sendiri</a:t>
            </a:r>
            <a:r>
              <a:rPr lang="en-US" dirty="0" smtClean="0"/>
              <a:t> </a:t>
            </a:r>
            <a:r>
              <a:rPr lang="en-US" dirty="0" err="1"/>
              <a:t>terdiri</a:t>
            </a:r>
            <a:r>
              <a:rPr lang="en-US" dirty="0"/>
              <a:t> </a:t>
            </a:r>
            <a:r>
              <a:rPr lang="en-US" dirty="0" err="1"/>
              <a:t>atas</a:t>
            </a:r>
            <a:r>
              <a:rPr lang="en-US" dirty="0"/>
              <a:t> </a:t>
            </a:r>
            <a:r>
              <a:rPr lang="en-US" dirty="0" err="1"/>
              <a:t>karbon</a:t>
            </a:r>
            <a:r>
              <a:rPr lang="en-US" dirty="0"/>
              <a:t>, </a:t>
            </a:r>
            <a:r>
              <a:rPr lang="en-US" dirty="0" err="1"/>
              <a:t>hidrogen</a:t>
            </a:r>
            <a:r>
              <a:rPr lang="en-US" dirty="0"/>
              <a:t>, </a:t>
            </a:r>
            <a:r>
              <a:rPr lang="en-US" dirty="0" err="1" smtClean="0"/>
              <a:t>dan</a:t>
            </a:r>
            <a:r>
              <a:rPr lang="en-US" dirty="0"/>
              <a:t> </a:t>
            </a:r>
            <a:r>
              <a:rPr lang="en-US" dirty="0" err="1"/>
              <a:t>oksigen</a:t>
            </a:r>
            <a:r>
              <a:rPr lang="en-US" dirty="0"/>
              <a:t>. </a:t>
            </a:r>
            <a:endParaRPr lang="en-US" dirty="0" smtClean="0"/>
          </a:p>
          <a:p>
            <a:r>
              <a:rPr lang="en-US" dirty="0" smtClean="0"/>
              <a:t>D</a:t>
            </a:r>
            <a:r>
              <a:rPr lang="id-ID" dirty="0" smtClean="0"/>
              <a:t>i</a:t>
            </a:r>
            <a:r>
              <a:rPr lang="en-US" dirty="0"/>
              <a:t> </a:t>
            </a:r>
            <a:r>
              <a:rPr lang="en-US" dirty="0" smtClean="0"/>
              <a:t>n</a:t>
            </a:r>
            <a:r>
              <a:rPr lang="id-ID" dirty="0" smtClean="0"/>
              <a:t>egara </a:t>
            </a:r>
            <a:r>
              <a:rPr lang="id-ID" dirty="0"/>
              <a:t>yang sedang berkembang seperti di Indonesia karbohidrat merupakan jenis bahan yang mudah di dapat dengan nilai ekonomis rendah yang mudah di jangkau oleh berbagai kalangan masyarakat dibanding dengan berbagai jenis makanan yang mengandung protein atau lemak</a:t>
            </a:r>
            <a:r>
              <a:rPr lang="id-ID" dirty="0" smtClean="0"/>
              <a:t>.</a:t>
            </a:r>
            <a:endParaRPr lang="en-US" dirty="0" smtClean="0"/>
          </a:p>
          <a:p>
            <a:r>
              <a:rPr lang="id-ID" dirty="0" smtClean="0"/>
              <a:t>Bahan </a:t>
            </a:r>
            <a:r>
              <a:rPr lang="id-ID" dirty="0"/>
              <a:t>makanan yang mengandung karbohidarat juga mudah didapat terutama pada jenis serelia yaitu pada tumbuhan jagung, padi, gandum, kentang, singkong, ubi dan sebagainya.</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id-ID" dirty="0"/>
              <a:t>Setiap manusia dan hewan yang menkonsumsi makanan akan menghasilkan energi dan energi dari proses oksidasi (pembakaran) karbohidrat ini kemudian akan digunakan oleh tubuh untuk menjalankan berbagai fungsi sepert bernafas, kontraksi jantung dan otot serta juga untuk menjalankan berbagai aktivitas fisik seperti berolahraga atau bekerja</a:t>
            </a:r>
            <a:r>
              <a:rPr lang="id-ID" dirty="0" smtClean="0"/>
              <a:t>.</a:t>
            </a:r>
            <a:endParaRPr lang="en-US" dirty="0" smtClean="0"/>
          </a:p>
          <a:p>
            <a:r>
              <a:rPr lang="id-ID" dirty="0" smtClean="0"/>
              <a:t>Di </a:t>
            </a:r>
            <a:r>
              <a:rPr lang="id-ID" dirty="0"/>
              <a:t>dalam </a:t>
            </a:r>
            <a:r>
              <a:rPr lang="id-ID" dirty="0" smtClean="0"/>
              <a:t>s</a:t>
            </a:r>
            <a:r>
              <a:rPr lang="en-US" dirty="0" err="1"/>
              <a:t>i</a:t>
            </a:r>
            <a:r>
              <a:rPr lang="id-ID" dirty="0" smtClean="0"/>
              <a:t>stem </a:t>
            </a:r>
            <a:r>
              <a:rPr lang="id-ID" dirty="0"/>
              <a:t>pencernaan dan juga usus halus, semua jenis karbohidrat yang dikonsumsi akan terkonversi(perubahan bertahap) menjadi glukosa untuk kemudian diabsorpsi(diserap) oleh aliran darah dan ditempatkan ke berbagai organ dan jaringan tubuh. Molekul glukosa hasil konversi berbagai macam jenis karbohidrat inilah yang kemudian akan berfungsi sebagai dasar pembentukan energi di dalam tubuh. Melalui berbagai tahapan dalam proses metabolisme, sel-sel yang terdapat di dalam tubuh dapat mengoksidasi(merubah) glukosa menjadi CO2(karbodioksida) &amp; H2O(uap air) dimana proses ini juga akan disertai dengan produksi </a:t>
            </a:r>
            <a:r>
              <a:rPr lang="id-ID" dirty="0" smtClean="0"/>
              <a:t>energ</a:t>
            </a:r>
            <a:r>
              <a:rPr lang="en-US" dirty="0" err="1" smtClean="0"/>
              <a:t>i</a:t>
            </a:r>
            <a:r>
              <a:rPr lang="id-ID" dirty="0" smtClean="0"/>
              <a:t>.</a:t>
            </a:r>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id-ID" dirty="0"/>
              <a:t>Di dalam tubuh, karbohidrat yang telah dirubah menjadi glukosa tidak hanya berfungsi sebagai sumber energi utama. Bagi kontraksi otot atau aktifitas fisik tubuh, namun glukosa juga akan berfungsi sebagai sumber energi bagi sistem syaraf pusat termasuk juga untuk kerja otak. Selain itu, karbohidrat yang dikonsumsi juga dapat tersimpan sebagai cadangan energi dalam otot yang merupakan salah satu sumber energi tubuh saat sedang berolahraga.</a:t>
            </a:r>
            <a:endParaRPr lang="en-US"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id-ID" dirty="0"/>
              <a:t>Manusia membutuhkan karbohidrat dalam jumlah tertentu setiap harinya. Walaupun tubuh tidak membutuhkan dalam jumlah yang khusus, kekurangan karbohidrat yang sangat parah akan menimbulkan masalah. Contoh yang mudah kita liat dan banyak orang orang alami pada umumnya adalah timbul penyakit maag. Memang tidak 100% penyebab penyakit tersebut adalah dampak dari kekurangan karbohidrat, tetapi kekurangan karbohidrat adalah salah satu pemicu penyakit tersebut. Pada kalangan masyakatat menengah kebawah dan golongan mahasiswa jarang memperhatikan nilai gizi yang terkandung dalam suatu makanan yang di konsumsinya. Beberapa hal acuan yang digunakan masyarakat golongan menengah kebawah dan mahasiswa terhadap jenis makanan adalah hanya untuk memenuhi kebutuhan energi dan mengejar rasa kenyang saja dengan mengesampingkan nilai higienisnya serta kebutuhan gizi yang diperlukan dalam tubuh. Hal tersebutlah yang memicu mengapa pada masyarakat golongan menengah kebawah dan mahasiswa mudah terserang penyakit.</a:t>
            </a:r>
            <a:endParaRPr lang="en-US"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Proses</a:t>
            </a:r>
            <a:r>
              <a:rPr lang="en-US" dirty="0" smtClean="0"/>
              <a:t> </a:t>
            </a:r>
            <a:r>
              <a:rPr lang="en-US" dirty="0" err="1" smtClean="0"/>
              <a:t>penceranaan</a:t>
            </a:r>
            <a:r>
              <a:rPr lang="en-US" dirty="0" smtClean="0"/>
              <a:t> </a:t>
            </a:r>
            <a:r>
              <a:rPr lang="en-US" dirty="0" err="1" smtClean="0"/>
              <a:t>karbohidrat</a:t>
            </a:r>
            <a:endParaRPr lang="en-US" dirty="0"/>
          </a:p>
        </p:txBody>
      </p:sp>
      <p:sp>
        <p:nvSpPr>
          <p:cNvPr id="3" name="Content Placeholder 2"/>
          <p:cNvSpPr>
            <a:spLocks noGrp="1"/>
          </p:cNvSpPr>
          <p:nvPr>
            <p:ph idx="1"/>
          </p:nvPr>
        </p:nvSpPr>
        <p:spPr/>
        <p:txBody>
          <a:bodyPr>
            <a:normAutofit fontScale="62500" lnSpcReduction="20000"/>
          </a:bodyPr>
          <a:lstStyle/>
          <a:p>
            <a:r>
              <a:rPr lang="id-ID" dirty="0"/>
              <a:t>Karbohidrat yang diperoleh dari makanan yang dikonsumsi, tentunya tidak begitu saja secara langsung diserap oleh tubuh melalui dinding usus untuk selanjutnya masuk ke peredaran darah, melainkan harus dipecah dahulu menjadi persenyawaaan yang lebih sederhana, dan hal tersebut melalui suatau proses yang disebut daaengan proses pencernaan karbohidrat.</a:t>
            </a:r>
            <a:endParaRPr lang="en-US" dirty="0"/>
          </a:p>
          <a:p>
            <a:r>
              <a:rPr lang="id-ID" dirty="0"/>
              <a:t>Dalam proses pemecahan karbohidrat kompleks tersebut menjadi senyawa yang lebih sederhana akan terlibat beberapa enzim, misalnya enzim pengubah pati –amilase,ataua ptyalin, dan enzim enzim pengubah disakharida—disakharidase. Monosakharida merupakan karbohidrat yang biasanya dapat melewati usus halus. Didalam mulut , makanan yang dikonsumsi akan dikunyah sampai lumat. Karbohidrat yang diperoleh mempunyai kandungan zat pati dan zat gula(malthosa-sukrosa-laktosa). Deangnadanya amylase (=ptialin) yangbercampur dengan makanan didalam mulut,pati dengan bantuan air ludah / saliva akan diubah menjadi dekstrin. Dengan terdapatnya asam klorida (HCl) yang diproduksi lambung, sebelum makanan bereaksi asam, pati sebesar mungkin akan diubah menjadi disakharida.</a:t>
            </a:r>
            <a:endParaRPr lang="en-US"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Proses</a:t>
            </a:r>
            <a:r>
              <a:rPr lang="en-US" dirty="0" smtClean="0"/>
              <a:t> </a:t>
            </a:r>
            <a:r>
              <a:rPr lang="en-US" dirty="0" err="1" smtClean="0"/>
              <a:t>penceranaan</a:t>
            </a:r>
            <a:r>
              <a:rPr lang="en-US" dirty="0" smtClean="0"/>
              <a:t> </a:t>
            </a:r>
            <a:r>
              <a:rPr lang="en-US" smtClean="0"/>
              <a:t>karbohidrat</a:t>
            </a:r>
            <a:endParaRPr lang="en-US"/>
          </a:p>
        </p:txBody>
      </p:sp>
      <p:sp>
        <p:nvSpPr>
          <p:cNvPr id="3" name="Content Placeholder 2"/>
          <p:cNvSpPr>
            <a:spLocks noGrp="1"/>
          </p:cNvSpPr>
          <p:nvPr>
            <p:ph idx="1"/>
          </p:nvPr>
        </p:nvSpPr>
        <p:spPr/>
        <p:txBody>
          <a:bodyPr>
            <a:normAutofit fontScale="70000" lnSpcReduction="20000"/>
          </a:bodyPr>
          <a:lstStyle/>
          <a:p>
            <a:r>
              <a:rPr lang="id-ID" dirty="0" smtClean="0"/>
              <a:t>Selanjutnya makanan yang telah dikunyah masuk ke usus dandinding usus yang mempunyai kelenjar yang mengeluarkan enzim amylase atau enzim pengubah pati akan berlangsung pemecahan pati menjadi disakharida. Didalam usus berlangsung pemecahan:</a:t>
            </a:r>
            <a:endParaRPr lang="en-US" dirty="0" smtClean="0"/>
          </a:p>
          <a:p>
            <a:pPr lvl="0"/>
            <a:r>
              <a:rPr lang="id-ID" dirty="0" smtClean="0"/>
              <a:t>sukrosa———-fruktosa + glukosa, oleh enzim intestinsukrase</a:t>
            </a:r>
            <a:endParaRPr lang="en-US" dirty="0" smtClean="0"/>
          </a:p>
          <a:p>
            <a:pPr lvl="0"/>
            <a:r>
              <a:rPr lang="id-ID" dirty="0" smtClean="0"/>
              <a:t>maltose———-glukosa + glukosa, oleh enzim intestinal maltase</a:t>
            </a:r>
            <a:endParaRPr lang="en-US" dirty="0" smtClean="0"/>
          </a:p>
          <a:p>
            <a:pPr lvl="0"/>
            <a:r>
              <a:rPr lang="id-ID" dirty="0" smtClean="0"/>
              <a:t>laktosa ———galaktosaa+glukosa, oleh enzim intestinal laktosa</a:t>
            </a:r>
            <a:endParaRPr lang="en-US" dirty="0" smtClean="0"/>
          </a:p>
          <a:p>
            <a:r>
              <a:rPr lang="id-ID" dirty="0" smtClean="0"/>
              <a:t>kemampuan pencernaan karbohidrat didalam tubuh tergantung pada tidak terganggunya alat-alat pencernaan dan sumbernya, apakah berserat,berbiji dan sejenisnya, biasanya bervariasi antara 90%-98%, namun kalau sumbernya berserat maka daya cerna akan menurun sampai 80%-85%.</a:t>
            </a:r>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634</Words>
  <Application>Microsoft Office PowerPoint</Application>
  <PresentationFormat>On-screen Show (4:3)</PresentationFormat>
  <Paragraphs>22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Karbohidrat</vt:lpstr>
      <vt:lpstr>Karbohidrat</vt:lpstr>
      <vt:lpstr>Slide 3</vt:lpstr>
      <vt:lpstr>Slide 4</vt:lpstr>
      <vt:lpstr>Slide 5</vt:lpstr>
      <vt:lpstr>Proses penceranaan karbohidrat</vt:lpstr>
      <vt:lpstr>Proses penceranaan karbohidrat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Karbohidrat</dc:title>
  <dc:creator>User</dc:creator>
  <cp:lastModifiedBy>User</cp:lastModifiedBy>
  <cp:revision>7</cp:revision>
  <dcterms:created xsi:type="dcterms:W3CDTF">2014-01-12T14:15:17Z</dcterms:created>
  <dcterms:modified xsi:type="dcterms:W3CDTF">2014-01-12T15:13:07Z</dcterms:modified>
</cp:coreProperties>
</file>