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embeddedFontLst>
    <p:embeddedFont>
      <p:font typeface="Wingdings 2" pitchFamily="18" charset="2"/>
      <p:regular r:id="rId7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5372" autoAdjust="0"/>
  </p:normalViewPr>
  <p:slideViewPr>
    <p:cSldViewPr>
      <p:cViewPr>
        <p:scale>
          <a:sx n="100" d="100"/>
          <a:sy n="100" d="100"/>
        </p:scale>
        <p:origin x="-194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DE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202DF3-230F-4A93-B380-4C9875CEAC02}" type="datetimeFigureOut">
              <a:rPr lang="de-DE" smtClean="0"/>
              <a:pPr/>
              <a:t>10.12.2013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744D9FC-2DBE-4644-80C1-2F2A3B453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A80000"/>
                </a:solidFill>
              </a:rPr>
              <a:t>Punkt 1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2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3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4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5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6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A80000"/>
                </a:solidFill>
              </a:rPr>
              <a:t>Punkt 7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8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9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10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11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12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A80000"/>
                </a:solidFill>
              </a:rPr>
              <a:t>Punkt 1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2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3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4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5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6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A80000"/>
                </a:solidFill>
              </a:rPr>
              <a:t>Punkt 7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8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9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10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11</a:t>
            </a:r>
          </a:p>
          <a:p>
            <a:r>
              <a:rPr lang="de-DE" dirty="0" smtClean="0">
                <a:solidFill>
                  <a:srgbClr val="A80000"/>
                </a:solidFill>
              </a:rPr>
              <a:t>Punkt 12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BEBEBE"/>
      </a:dk1>
      <a:lt1>
        <a:sysClr val="window" lastClr="323232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48</Words>
  <Application>Microsoft Office PowerPoint</Application>
  <PresentationFormat>Bildschirmpräsentation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Century Schoolbook</vt:lpstr>
      <vt:lpstr>Wingdings</vt:lpstr>
      <vt:lpstr>Wingdings 2</vt:lpstr>
      <vt:lpstr>Nereus</vt:lpstr>
      <vt:lpstr>Folie 1</vt:lpstr>
      <vt:lpstr>Folie 2</vt:lpstr>
      <vt:lpstr>Folie 3</vt:lpstr>
      <vt:lpstr>Folie 4</vt:lpstr>
      <vt:lpstr>Folie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</dc:creator>
  <cp:lastModifiedBy>Chris</cp:lastModifiedBy>
  <cp:revision>23</cp:revision>
  <dcterms:created xsi:type="dcterms:W3CDTF">2013-12-10T18:12:58Z</dcterms:created>
  <dcterms:modified xsi:type="dcterms:W3CDTF">2013-12-10T21:56:25Z</dcterms:modified>
</cp:coreProperties>
</file>