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vard Bruflat" initials="EB" lastIdx="1" clrIdx="0">
    <p:extLst>
      <p:ext uri="{19B8F6BF-5375-455C-9EA6-DF929625EA0E}">
        <p15:presenceInfo xmlns:p15="http://schemas.microsoft.com/office/powerpoint/2012/main" userId="16ee6f1c6d439ec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15987" autoAdjust="0"/>
    <p:restoredTop sz="94660" autoAdjust="0"/>
  </p:normalViewPr>
  <p:slideViewPr>
    <p:cSldViewPr snapToGrid="0">
      <p:cViewPr varScale="1">
        <p:scale>
          <a:sx n="110" d="100"/>
          <a:sy n="110" d="100"/>
        </p:scale>
        <p:origin x="129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43AB5-C2A4-4CC1-BE2B-0B31DDCBC958}" type="datetimeFigureOut">
              <a:rPr lang="nb-NO" smtClean="0"/>
              <a:t>15.01.2014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49CE2-608E-4C05-AAB5-A01588A131B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58846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49CE2-608E-4C05-AAB5-A01588A131B9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17091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49CE2-608E-4C05-AAB5-A01588A131B9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95738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49CE2-608E-4C05-AAB5-A01588A131B9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61457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A52D4-92A8-4175-9904-D3A1C51173D8}" type="datetimeFigureOut">
              <a:rPr lang="nb-NO" smtClean="0"/>
              <a:t>15.01.2014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0C6FC-CF9B-450D-99C8-45AEBDCD2C5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64984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A52D4-92A8-4175-9904-D3A1C51173D8}" type="datetimeFigureOut">
              <a:rPr lang="nb-NO" smtClean="0"/>
              <a:t>15.01.2014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0C6FC-CF9B-450D-99C8-45AEBDCD2C5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77656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A52D4-92A8-4175-9904-D3A1C51173D8}" type="datetimeFigureOut">
              <a:rPr lang="nb-NO" smtClean="0"/>
              <a:t>15.01.2014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0C6FC-CF9B-450D-99C8-45AEBDCD2C5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42924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A52D4-92A8-4175-9904-D3A1C51173D8}" type="datetimeFigureOut">
              <a:rPr lang="nb-NO" smtClean="0"/>
              <a:t>15.01.2014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0C6FC-CF9B-450D-99C8-45AEBDCD2C5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73140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A52D4-92A8-4175-9904-D3A1C51173D8}" type="datetimeFigureOut">
              <a:rPr lang="nb-NO" smtClean="0"/>
              <a:t>15.01.2014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0C6FC-CF9B-450D-99C8-45AEBDCD2C5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87665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A52D4-92A8-4175-9904-D3A1C51173D8}" type="datetimeFigureOut">
              <a:rPr lang="nb-NO" smtClean="0"/>
              <a:t>15.01.2014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0C6FC-CF9B-450D-99C8-45AEBDCD2C5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19673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A52D4-92A8-4175-9904-D3A1C51173D8}" type="datetimeFigureOut">
              <a:rPr lang="nb-NO" smtClean="0"/>
              <a:t>15.01.2014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0C6FC-CF9B-450D-99C8-45AEBDCD2C5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37511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A52D4-92A8-4175-9904-D3A1C51173D8}" type="datetimeFigureOut">
              <a:rPr lang="nb-NO" smtClean="0"/>
              <a:t>15.01.2014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0C6FC-CF9B-450D-99C8-45AEBDCD2C5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59428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A52D4-92A8-4175-9904-D3A1C51173D8}" type="datetimeFigureOut">
              <a:rPr lang="nb-NO" smtClean="0"/>
              <a:t>15.01.2014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0C6FC-CF9B-450D-99C8-45AEBDCD2C5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9740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A52D4-92A8-4175-9904-D3A1C51173D8}" type="datetimeFigureOut">
              <a:rPr lang="nb-NO" smtClean="0"/>
              <a:t>15.01.2014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0C6FC-CF9B-450D-99C8-45AEBDCD2C5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29416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A52D4-92A8-4175-9904-D3A1C51173D8}" type="datetimeFigureOut">
              <a:rPr lang="nb-NO" smtClean="0"/>
              <a:t>15.01.2014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0C6FC-CF9B-450D-99C8-45AEBDCD2C5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75044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A52D4-92A8-4175-9904-D3A1C51173D8}" type="datetimeFigureOut">
              <a:rPr lang="nb-NO" smtClean="0"/>
              <a:t>15.01.2014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0C6FC-CF9B-450D-99C8-45AEBDCD2C5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9675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482811" y="321275"/>
            <a:ext cx="9144000" cy="1334530"/>
          </a:xfrm>
        </p:spPr>
        <p:txBody>
          <a:bodyPr>
            <a:normAutofit/>
          </a:bodyPr>
          <a:lstStyle/>
          <a:p>
            <a:r>
              <a:rPr lang="nb-NO" dirty="0" smtClean="0"/>
              <a:t>Tom Egeland og Dan Brown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92195" y="1534341"/>
            <a:ext cx="9144000" cy="1655762"/>
          </a:xfrm>
        </p:spPr>
        <p:txBody>
          <a:bodyPr/>
          <a:lstStyle/>
          <a:p>
            <a:r>
              <a:rPr lang="nb-NO" dirty="0" smtClean="0"/>
              <a:t>Forfattere med mye til felles, men samtidig med store forskjeller</a:t>
            </a:r>
            <a:endParaRPr lang="nb-NO" dirty="0"/>
          </a:p>
        </p:txBody>
      </p:sp>
      <p:pic>
        <p:nvPicPr>
          <p:cNvPr id="1026" name="Picture 2" descr="http://www.tomegeland.com/images/original/tomegelan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573" y="2055339"/>
            <a:ext cx="2907956" cy="436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uu.sh/6lMrq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308" y="2055339"/>
            <a:ext cx="3048279" cy="4373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86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Tom Egeland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b-NO" dirty="0" smtClean="0"/>
              <a:t>Født i Oslo i 1959</a:t>
            </a:r>
          </a:p>
          <a:p>
            <a:r>
              <a:rPr lang="nb-NO" dirty="0" smtClean="0"/>
              <a:t>Høye journalistikkstillinger i både Aftenposten og TV2</a:t>
            </a:r>
          </a:p>
          <a:p>
            <a:r>
              <a:rPr lang="nb-NO" i="1" dirty="0" smtClean="0"/>
              <a:t>Sirkelens Ende</a:t>
            </a:r>
            <a:r>
              <a:rPr lang="nb-NO" dirty="0" smtClean="0"/>
              <a:t>,</a:t>
            </a:r>
            <a:r>
              <a:rPr lang="nb-NO" i="1" dirty="0" smtClean="0"/>
              <a:t> 2001 </a:t>
            </a:r>
            <a:r>
              <a:rPr lang="nb-NO" dirty="0" smtClean="0"/>
              <a:t>(Den norske </a:t>
            </a:r>
            <a:r>
              <a:rPr lang="nb-NO" i="1" dirty="0" smtClean="0"/>
              <a:t>Da Vinci Koden</a:t>
            </a:r>
            <a:r>
              <a:rPr lang="nb-NO" dirty="0" smtClean="0"/>
              <a:t>)</a:t>
            </a:r>
          </a:p>
          <a:p>
            <a:r>
              <a:rPr lang="nb-NO" dirty="0" err="1" smtClean="0"/>
              <a:t>Rivertonprisen</a:t>
            </a:r>
            <a:r>
              <a:rPr lang="nb-NO" dirty="0" smtClean="0"/>
              <a:t> for </a:t>
            </a:r>
            <a:r>
              <a:rPr lang="nb-NO" i="1" dirty="0" smtClean="0"/>
              <a:t>Lucifers Evangelium, 2009</a:t>
            </a:r>
            <a:endParaRPr lang="nb-NO" dirty="0"/>
          </a:p>
        </p:txBody>
      </p:sp>
      <p:pic>
        <p:nvPicPr>
          <p:cNvPr id="2050" name="Picture 2" descr="http://bokbloggeir.files.wordpress.com/2014/01/sirkelens-end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590" y="1825625"/>
            <a:ext cx="266882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96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Dan Brown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b-NO" dirty="0" smtClean="0"/>
              <a:t>Født i New Hampshire i 1964</a:t>
            </a:r>
          </a:p>
          <a:p>
            <a:r>
              <a:rPr lang="nb-NO" dirty="0" smtClean="0"/>
              <a:t>Musikkariere og lærer</a:t>
            </a:r>
          </a:p>
          <a:p>
            <a:r>
              <a:rPr lang="nb-NO" i="1" dirty="0" smtClean="0"/>
              <a:t>Da Vinci Koden</a:t>
            </a:r>
            <a:r>
              <a:rPr lang="nb-NO" dirty="0" smtClean="0"/>
              <a:t>, </a:t>
            </a:r>
            <a:r>
              <a:rPr lang="nb-NO" i="1" dirty="0" smtClean="0"/>
              <a:t>2003</a:t>
            </a:r>
          </a:p>
          <a:p>
            <a:r>
              <a:rPr lang="nb-NO" dirty="0" smtClean="0"/>
              <a:t>Flere bestselgere</a:t>
            </a:r>
          </a:p>
          <a:p>
            <a:r>
              <a:rPr lang="nb-NO" dirty="0" smtClean="0"/>
              <a:t>Egelands gjennombrudd</a:t>
            </a:r>
          </a:p>
          <a:p>
            <a:endParaRPr lang="nb-NO" i="1" dirty="0"/>
          </a:p>
        </p:txBody>
      </p:sp>
      <p:pic>
        <p:nvPicPr>
          <p:cNvPr id="3074" name="Picture 2" descr="http://upload.wikimedia.org/wikipedia/en/6/6b/DaVinciCod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526" y="1825625"/>
            <a:ext cx="290694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86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Min problemstilling</a:t>
            </a:r>
            <a:endParaRPr lang="nb-NO" dirty="0"/>
          </a:p>
        </p:txBody>
      </p:sp>
      <p:sp>
        <p:nvSpPr>
          <p:cNvPr id="7" name="Plassholder for innhol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Hvilke litterære trekk og virkemidler er felles eller annerledes i bøkene til Egeland og Brown, og hvordan skiller hovedkarakterene seg fra hverandre og gjenspeiler nasjonaliteten til forfatteren?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87138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Hva er felles?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485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105</Words>
  <Application>Microsoft Office PowerPoint</Application>
  <PresentationFormat>Widescreen</PresentationFormat>
  <Paragraphs>19</Paragraphs>
  <Slides>5</Slides>
  <Notes>3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Office-tema</vt:lpstr>
      <vt:lpstr>Tom Egeland og Dan Brown</vt:lpstr>
      <vt:lpstr>Tom Egeland</vt:lpstr>
      <vt:lpstr>Dan Brown</vt:lpstr>
      <vt:lpstr>Min problemstilling</vt:lpstr>
      <vt:lpstr>Hva er felles?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 Egeland og Dan Brown</dc:title>
  <dc:creator>Edvard Bruflat</dc:creator>
  <cp:lastModifiedBy>Edvard Bruflat</cp:lastModifiedBy>
  <cp:revision>8</cp:revision>
  <dcterms:created xsi:type="dcterms:W3CDTF">2014-01-15T14:32:21Z</dcterms:created>
  <dcterms:modified xsi:type="dcterms:W3CDTF">2014-01-15T16:57:35Z</dcterms:modified>
</cp:coreProperties>
</file>