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7AB1F-4945-4055-AC6F-180D3287DA29}" type="datetimeFigureOut">
              <a:rPr lang="id-ID" smtClean="0"/>
              <a:t>20/01/2014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8F1A3-D54A-4B77-A454-3BA56645D29E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remajaterbaru.blogdetik.com/files/2012/03/77a28b78e181d526a33638069763953d_kata-mutiara-rema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1049481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470025"/>
          </a:xfrm>
        </p:spPr>
        <p:txBody>
          <a:bodyPr/>
          <a:lstStyle/>
          <a:p>
            <a:r>
              <a:rPr lang="id-ID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18thCentury" pitchFamily="2" charset="0"/>
              </a:rPr>
              <a:t>Ciri-ciri Perubahan Fisik dan Psikis pada remaja</a:t>
            </a:r>
            <a:endParaRPr lang="id-ID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18thCentur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-y7xtQYCCsW0/UFoGIk2gNoI/AAAAAAAAAIs/9nAnPnv4Uzk/s1600/rema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071725"/>
            <a:ext cx="10001320" cy="91202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18thCentury" pitchFamily="2" charset="0"/>
              </a:rPr>
              <a:t>Pengertian remaja</a:t>
            </a:r>
            <a:endParaRPr lang="id-ID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18thCentu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18thCentury" pitchFamily="2" charset="0"/>
              </a:rPr>
              <a:t>Masa remaja merupakan masa transisi yang unik dan ditandai oleh berbagai perubahan fisik, emosi dan psikis. Masa remaja yaitu usia 10-19 tahun, merupakan masa yang khusus dan penting karena merupakan periode pematangan organ reproduksi manusia dan sering disebut masa pubertas. Masa remaja merupakan periode peralihan dari masa anak ke masa dewasa.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>
                <a:latin typeface="18thCentury" pitchFamily="2" charset="0"/>
              </a:rPr>
              <a:t>Remaja dibagi menjadi 3 tahap, yaitu:</a:t>
            </a:r>
            <a:endParaRPr lang="id-ID" dirty="0">
              <a:latin typeface="18thCentu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d-ID" sz="2000" dirty="0" smtClean="0"/>
              <a:t>1.</a:t>
            </a:r>
            <a:r>
              <a:rPr lang="id-ID" sz="2000" dirty="0"/>
              <a:t> Masa remaja awal (10-12 tahun)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Ciri khas :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Lebih dekat dengan teman sebaya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Ingin bebas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Lebih banyak memperhatikan keadaan tubuhnya dan mulai berfikir </a:t>
            </a:r>
            <a:r>
              <a:rPr lang="id-ID" sz="2000" dirty="0" smtClean="0"/>
              <a:t>abstrak</a:t>
            </a:r>
          </a:p>
          <a:p>
            <a:endParaRPr lang="id-ID" sz="2000" dirty="0" smtClean="0"/>
          </a:p>
          <a:p>
            <a:r>
              <a:rPr lang="id-ID" sz="2000" dirty="0" smtClean="0"/>
              <a:t>2. Masa </a:t>
            </a:r>
            <a:r>
              <a:rPr lang="id-ID" sz="2000" dirty="0"/>
              <a:t>remaja tengah (13-15 tahun)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Ciri Khas :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Mencari identitas diri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Timbulnya keinginan untuk memiliki teman dekat.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Mempunyai rasa cinta mendalam</a:t>
            </a:r>
            <a:r>
              <a:rPr lang="id-ID" sz="2000" dirty="0" smtClean="0"/>
              <a:t/>
            </a:r>
            <a:br>
              <a:rPr lang="id-ID" sz="2000" dirty="0" smtClean="0"/>
            </a:br>
            <a:r>
              <a:rPr lang="id-ID" sz="2000" dirty="0"/>
              <a:t>• Mengembangkan kemampuan berfikir </a:t>
            </a:r>
            <a:r>
              <a:rPr lang="id-ID" sz="2000" dirty="0" smtClean="0"/>
              <a:t>abstrak</a:t>
            </a:r>
          </a:p>
          <a:p>
            <a:endParaRPr lang="id-ID" sz="2000" dirty="0" smtClean="0"/>
          </a:p>
          <a:p>
            <a:r>
              <a:rPr lang="fi-FI" sz="2000" dirty="0"/>
              <a:t>3. Masa remaja akhir (16-19 tahun)</a:t>
            </a:r>
            <a:endParaRPr lang="id-ID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latin typeface="18thCentury" pitchFamily="2" charset="0"/>
              </a:rPr>
              <a:t>C</a:t>
            </a:r>
            <a:r>
              <a:rPr lang="id-ID" dirty="0" smtClean="0">
                <a:latin typeface="18thCentury" pitchFamily="2" charset="0"/>
              </a:rPr>
              <a:t>iri-ciri Perubahan fisik pada remaja</a:t>
            </a:r>
            <a:endParaRPr lang="id-ID" dirty="0">
              <a:latin typeface="18thCentur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d-ID" sz="2400" dirty="0">
                <a:latin typeface="18thCentury" pitchFamily="2" charset="0"/>
              </a:rPr>
              <a:t>1. Tanda-tanda seks primer, yaitu yang berhubungan langsung dengan organ seks.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Terjadinya mimpi basah pada remaja laki-laki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Terjadinya haid pada remaja perempuan (menarche</a:t>
            </a:r>
            <a:r>
              <a:rPr lang="id-ID" sz="2400" dirty="0" smtClean="0">
                <a:latin typeface="18thCentury" pitchFamily="2" charset="0"/>
              </a:rPr>
              <a:t>)</a:t>
            </a:r>
          </a:p>
          <a:p>
            <a:r>
              <a:rPr lang="id-ID" sz="2400" dirty="0">
                <a:latin typeface="18thCentury" pitchFamily="2" charset="0"/>
              </a:rPr>
              <a:t>2. Tanda-tanda seks sekunder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Remaja laki-laki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Perubahan suara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Tumbuhnya jakun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Dada lebih besar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Badan berotot</a:t>
            </a:r>
            <a:r>
              <a:rPr lang="id-ID" sz="2400" dirty="0" smtClean="0">
                <a:latin typeface="18thCentury" pitchFamily="2" charset="0"/>
              </a:rPr>
              <a:t/>
            </a:r>
            <a:br>
              <a:rPr lang="id-ID" sz="2400" dirty="0" smtClean="0">
                <a:latin typeface="18thCentury" pitchFamily="2" charset="0"/>
              </a:rPr>
            </a:br>
            <a:r>
              <a:rPr lang="id-ID" sz="2400" dirty="0">
                <a:latin typeface="18thCentury" pitchFamily="2" charset="0"/>
              </a:rPr>
              <a:t>• Tumbuhnya kumis, cambang, rambut disekitar kemaluan dan ketiak.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7224" y="1643050"/>
            <a:ext cx="62865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dirty="0" smtClean="0">
                <a:latin typeface="18thCentury" pitchFamily="2" charset="0"/>
              </a:rPr>
              <a:t>Remaja Perempuan</a:t>
            </a:r>
            <a:br>
              <a:rPr lang="id-ID" sz="3200" dirty="0" smtClean="0">
                <a:latin typeface="18thCentury" pitchFamily="2" charset="0"/>
              </a:rPr>
            </a:br>
            <a:r>
              <a:rPr lang="id-ID" sz="3200" dirty="0" smtClean="0">
                <a:latin typeface="18thCentury" pitchFamily="2" charset="0"/>
              </a:rPr>
              <a:t>• Pinggul melebar</a:t>
            </a:r>
            <a:br>
              <a:rPr lang="id-ID" sz="3200" dirty="0" smtClean="0">
                <a:latin typeface="18thCentury" pitchFamily="2" charset="0"/>
              </a:rPr>
            </a:br>
            <a:r>
              <a:rPr lang="id-ID" sz="3200" dirty="0" smtClean="0">
                <a:latin typeface="18thCentury" pitchFamily="2" charset="0"/>
              </a:rPr>
              <a:t>• Pertumbuhan rahim</a:t>
            </a:r>
            <a:br>
              <a:rPr lang="id-ID" sz="3200" dirty="0" smtClean="0">
                <a:latin typeface="18thCentury" pitchFamily="2" charset="0"/>
              </a:rPr>
            </a:br>
            <a:r>
              <a:rPr lang="id-ID" sz="3200" dirty="0" smtClean="0">
                <a:latin typeface="18thCentury" pitchFamily="2" charset="0"/>
              </a:rPr>
              <a:t>• Payudara membesar</a:t>
            </a:r>
            <a:br>
              <a:rPr lang="id-ID" sz="3200" dirty="0" smtClean="0">
                <a:latin typeface="18thCentury" pitchFamily="2" charset="0"/>
              </a:rPr>
            </a:br>
            <a:r>
              <a:rPr lang="id-ID" sz="3200" dirty="0" smtClean="0">
                <a:latin typeface="18thCentury" pitchFamily="2" charset="0"/>
              </a:rPr>
              <a:t>• Tumbuhnya rambut diketiak dan sekitar kemaluan</a:t>
            </a:r>
          </a:p>
          <a:p>
            <a:endParaRPr lang="id-ID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Masalah-masalah yang dialami para remaja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d-ID" dirty="0" smtClean="0"/>
              <a:t>Secara </a:t>
            </a:r>
            <a:r>
              <a:rPr lang="id-ID" dirty="0"/>
              <a:t>lebih rinci, masalah-masalah yang dihadapi remaja berkaitan dengan perubahan fisik dan psikisnya antara lain:</a:t>
            </a:r>
          </a:p>
          <a:p>
            <a:r>
              <a:rPr lang="id-ID" dirty="0"/>
              <a:t>1.      Kekurangsiapan remaja dalam menerima perubahan fisiknya.</a:t>
            </a:r>
          </a:p>
          <a:p>
            <a:r>
              <a:rPr lang="id-ID" dirty="0"/>
              <a:t>2.      Keinginan yang cepat berubah dan tidak sabar, emosinya kurang stabil.</a:t>
            </a:r>
          </a:p>
          <a:p>
            <a:r>
              <a:rPr lang="id-ID" dirty="0"/>
              <a:t>3.      Timbul penolakan terhadap perubahan kondisi fisiknya.</a:t>
            </a:r>
          </a:p>
          <a:p>
            <a:r>
              <a:rPr lang="id-ID" dirty="0"/>
              <a:t>4.      Timbulnya kecemasan dengan datangnya”menarche” dan “polusio”.</a:t>
            </a:r>
          </a:p>
          <a:p>
            <a:r>
              <a:rPr lang="id-ID" dirty="0"/>
              <a:t>5.      Remaja terlalu kritis, sehingga dianggap sok tahu.</a:t>
            </a:r>
          </a:p>
          <a:p>
            <a:r>
              <a:rPr lang="id-ID" dirty="0"/>
              <a:t>6.      Karena emosi yang kurang stabil, sering timbul perselisihan.</a:t>
            </a:r>
          </a:p>
          <a:p>
            <a:r>
              <a:rPr lang="id-ID" dirty="0"/>
              <a:t>7.      Kebersamaan dengan teman sebaya sering menimbulkan rasa tertarik dengan lawan jenis.</a:t>
            </a:r>
          </a:p>
          <a:p>
            <a:r>
              <a:rPr lang="id-ID" dirty="0"/>
              <a:t>8.      Kurang patuh pada norma yang berlaku.</a:t>
            </a:r>
          </a:p>
          <a:p>
            <a:r>
              <a:rPr lang="id-ID" dirty="0"/>
              <a:t>9.      Mudah terpengaruh hal-hal yang negative dalam pergaulan, karena rasa ingin mencoba-coba.</a:t>
            </a:r>
          </a:p>
          <a:p>
            <a:r>
              <a:rPr lang="id-ID" dirty="0"/>
              <a:t>10.  Timbul rasa canggung dalam pergaulan.</a:t>
            </a:r>
          </a:p>
          <a:p>
            <a:endParaRPr lang="id-ID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120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Ciri-ciri Perubahan Fisik dan Psikis pada remaja</vt:lpstr>
      <vt:lpstr>Pengertian remaja</vt:lpstr>
      <vt:lpstr>Remaja dibagi menjadi 3 tahap, yaitu:</vt:lpstr>
      <vt:lpstr>Ciri-ciri Perubahan fisik pada remaja</vt:lpstr>
      <vt:lpstr>Masalah-masalah yang dialami para remaja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Perubahan Fisik dan Psikis pada remaja</dc:title>
  <dc:creator>ASUS</dc:creator>
  <cp:lastModifiedBy>ASUS</cp:lastModifiedBy>
  <cp:revision>12</cp:revision>
  <dcterms:created xsi:type="dcterms:W3CDTF">2014-01-20T12:55:44Z</dcterms:created>
  <dcterms:modified xsi:type="dcterms:W3CDTF">2014-01-20T15:07:36Z</dcterms:modified>
</cp:coreProperties>
</file>