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  <p:sldMasterId id="2147483780" r:id="rId2"/>
  </p:sldMasterIdLst>
  <p:sldIdLst>
    <p:sldId id="256" r:id="rId3"/>
    <p:sldId id="257" r:id="rId4"/>
    <p:sldId id="258" r:id="rId5"/>
    <p:sldId id="260" r:id="rId6"/>
    <p:sldId id="259" r:id="rId7"/>
  </p:sldIdLst>
  <p:sldSz cx="9144000" cy="6858000" type="screen4x3"/>
  <p:notesSz cx="6858000" cy="9144000"/>
  <p:defaultTextStyle>
    <a:defPPr>
      <a:defRPr lang="fi-F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Otsikko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Alaotsikk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i-FI" smtClean="0"/>
              <a:t>Muokkaa alaotsikon perustyyliä napsautt.</a:t>
            </a:r>
            <a:endParaRPr lang="fi-FI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E5C5E6-14A7-41FE-83F3-26FC1014CDDE}" type="datetimeFigureOut">
              <a:rPr lang="fi-FI" smtClean="0"/>
              <a:t>20.1.2014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773E6-D7C0-4CE2-8AC8-DF9C5E78949E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942051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Otsikko ja pystysuora 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Pystysuoran tekstin paikkamerkki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E5C5E6-14A7-41FE-83F3-26FC1014CDDE}" type="datetimeFigureOut">
              <a:rPr lang="fi-FI" smtClean="0"/>
              <a:t>20.1.2014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773E6-D7C0-4CE2-8AC8-DF9C5E78949E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7039202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Pystysuora otsikko ja 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ystysuora otsikko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Pystysuoran tekstin paikkamerkki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E5C5E6-14A7-41FE-83F3-26FC1014CDDE}" type="datetimeFigureOut">
              <a:rPr lang="fi-FI" smtClean="0"/>
              <a:t>20.1.2014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773E6-D7C0-4CE2-8AC8-DF9C5E78949E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97280991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Otsikko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tsikko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fi-FI" smtClean="0"/>
              <a:t>Muokkaa perustyyl. napsautt.</a:t>
            </a:r>
            <a:endParaRPr kumimoji="0" lang="en-US"/>
          </a:p>
        </p:txBody>
      </p:sp>
      <p:sp>
        <p:nvSpPr>
          <p:cNvPr id="28" name="Päivämäärän paikkamerkki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E5C5E6-14A7-41FE-83F3-26FC1014CDDE}" type="datetimeFigureOut">
              <a:rPr lang="fi-FI" smtClean="0"/>
              <a:t>20.1.2014</a:t>
            </a:fld>
            <a:endParaRPr lang="fi-FI"/>
          </a:p>
        </p:txBody>
      </p:sp>
      <p:sp>
        <p:nvSpPr>
          <p:cNvPr id="17" name="Alatunnisteen paikkamerkki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29" name="Dian numeron paikkamerkki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773E6-D7C0-4CE2-8AC8-DF9C5E78949E}" type="slidenum">
              <a:rPr lang="fi-FI" smtClean="0"/>
              <a:t>‹#›</a:t>
            </a:fld>
            <a:endParaRPr lang="fi-FI"/>
          </a:p>
        </p:txBody>
      </p:sp>
      <p:sp>
        <p:nvSpPr>
          <p:cNvPr id="9" name="Alaotsikko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fi-FI" smtClean="0"/>
              <a:t>Muokkaa alaotsikon perustyyliä napsautt.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Otsikko ja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i-FI" smtClean="0"/>
              <a:t>Muokkaa perustyyl. napsautt.</a:t>
            </a:r>
            <a:endParaRPr kumimoji="0" lang="en-US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i-FI" smtClean="0"/>
              <a:t>Muokkaa tekstin perustyylejä napsauttamalla</a:t>
            </a:r>
          </a:p>
          <a:p>
            <a:pPr lvl="1" eaLnBrk="1" latinLnBrk="0" hangingPunct="1"/>
            <a:r>
              <a:rPr lang="fi-FI" smtClean="0"/>
              <a:t>toinen taso</a:t>
            </a:r>
          </a:p>
          <a:p>
            <a:pPr lvl="2" eaLnBrk="1" latinLnBrk="0" hangingPunct="1"/>
            <a:r>
              <a:rPr lang="fi-FI" smtClean="0"/>
              <a:t>kolmas taso</a:t>
            </a:r>
          </a:p>
          <a:p>
            <a:pPr lvl="3" eaLnBrk="1" latinLnBrk="0" hangingPunct="1"/>
            <a:r>
              <a:rPr lang="fi-FI" smtClean="0"/>
              <a:t>neljäs taso</a:t>
            </a:r>
          </a:p>
          <a:p>
            <a:pPr lvl="4" eaLnBrk="1" latinLnBrk="0" hangingPunct="1"/>
            <a:r>
              <a:rPr lang="fi-FI" smtClean="0"/>
              <a:t>viides taso</a:t>
            </a:r>
            <a:endParaRPr kumimoji="0" lang="en-US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E5C5E6-14A7-41FE-83F3-26FC1014CDDE}" type="datetimeFigureOut">
              <a:rPr lang="fi-FI" smtClean="0"/>
              <a:t>20.1.2014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773E6-D7C0-4CE2-8AC8-DF9C5E78949E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Osan ylätunnist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i-FI" smtClean="0"/>
              <a:t>Muokkaa perustyyl. napsautt.</a:t>
            </a:r>
            <a:endParaRPr kumimoji="0" lang="en-US"/>
          </a:p>
        </p:txBody>
      </p:sp>
      <p:sp>
        <p:nvSpPr>
          <p:cNvPr id="3" name="Tekstin paikkamerkki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i-FI" smtClean="0"/>
              <a:t>Muokkaa tekstin perustyylejä napsauttamalla</a:t>
            </a:r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E5C5E6-14A7-41FE-83F3-26FC1014CDDE}" type="datetimeFigureOut">
              <a:rPr lang="fi-FI" smtClean="0"/>
              <a:t>20.1.2014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298773E6-D7C0-4CE2-8AC8-DF9C5E78949E}" type="slidenum">
              <a:rPr lang="fi-FI" smtClean="0"/>
              <a:t>‹#›</a:t>
            </a:fld>
            <a:endParaRPr lang="fi-FI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Kaksi sisältökohdet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i-FI" smtClean="0"/>
              <a:t>Muokkaa perustyyl. napsautt.</a:t>
            </a:r>
            <a:endParaRPr kumimoji="0" lang="en-US"/>
          </a:p>
        </p:txBody>
      </p:sp>
      <p:sp>
        <p:nvSpPr>
          <p:cNvPr id="3" name="Sisällön paikkamerkki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i-FI" smtClean="0"/>
              <a:t>Muokkaa tekstin perustyylejä napsauttamalla</a:t>
            </a:r>
          </a:p>
          <a:p>
            <a:pPr lvl="1" eaLnBrk="1" latinLnBrk="0" hangingPunct="1"/>
            <a:r>
              <a:rPr lang="fi-FI" smtClean="0"/>
              <a:t>toinen taso</a:t>
            </a:r>
          </a:p>
          <a:p>
            <a:pPr lvl="2" eaLnBrk="1" latinLnBrk="0" hangingPunct="1"/>
            <a:r>
              <a:rPr lang="fi-FI" smtClean="0"/>
              <a:t>kolmas taso</a:t>
            </a:r>
          </a:p>
          <a:p>
            <a:pPr lvl="3" eaLnBrk="1" latinLnBrk="0" hangingPunct="1"/>
            <a:r>
              <a:rPr lang="fi-FI" smtClean="0"/>
              <a:t>neljäs taso</a:t>
            </a:r>
          </a:p>
          <a:p>
            <a:pPr lvl="4" eaLnBrk="1" latinLnBrk="0" hangingPunct="1"/>
            <a:r>
              <a:rPr lang="fi-FI" smtClean="0"/>
              <a:t>viides taso</a:t>
            </a:r>
            <a:endParaRPr kumimoji="0" lang="en-US"/>
          </a:p>
        </p:txBody>
      </p:sp>
      <p:sp>
        <p:nvSpPr>
          <p:cNvPr id="4" name="Sisällön paikkamerkki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i-FI" smtClean="0"/>
              <a:t>Muokkaa tekstin perustyylejä napsauttamalla</a:t>
            </a:r>
          </a:p>
          <a:p>
            <a:pPr lvl="1" eaLnBrk="1" latinLnBrk="0" hangingPunct="1"/>
            <a:r>
              <a:rPr lang="fi-FI" smtClean="0"/>
              <a:t>toinen taso</a:t>
            </a:r>
          </a:p>
          <a:p>
            <a:pPr lvl="2" eaLnBrk="1" latinLnBrk="0" hangingPunct="1"/>
            <a:r>
              <a:rPr lang="fi-FI" smtClean="0"/>
              <a:t>kolmas taso</a:t>
            </a:r>
          </a:p>
          <a:p>
            <a:pPr lvl="3" eaLnBrk="1" latinLnBrk="0" hangingPunct="1"/>
            <a:r>
              <a:rPr lang="fi-FI" smtClean="0"/>
              <a:t>neljäs taso</a:t>
            </a:r>
          </a:p>
          <a:p>
            <a:pPr lvl="4" eaLnBrk="1" latinLnBrk="0" hangingPunct="1"/>
            <a:r>
              <a:rPr lang="fi-FI" smtClean="0"/>
              <a:t>viides taso</a:t>
            </a:r>
            <a:endParaRPr kumimoji="0" lang="en-US"/>
          </a:p>
        </p:txBody>
      </p:sp>
      <p:sp>
        <p:nvSpPr>
          <p:cNvPr id="5" name="Päivämäärän paikkamerkki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E5C5E6-14A7-41FE-83F3-26FC1014CDDE}" type="datetimeFigureOut">
              <a:rPr lang="fi-FI" smtClean="0"/>
              <a:t>20.1.2014</a:t>
            </a:fld>
            <a:endParaRPr lang="fi-FI"/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773E6-D7C0-4CE2-8AC8-DF9C5E78949E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tai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i-FI" smtClean="0"/>
              <a:t>Muokkaa perustyyl. napsautt.</a:t>
            </a:r>
            <a:endParaRPr kumimoji="0" lang="en-US"/>
          </a:p>
        </p:txBody>
      </p:sp>
      <p:sp>
        <p:nvSpPr>
          <p:cNvPr id="3" name="Tekstin paikkamerkki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i-FI" smtClean="0"/>
              <a:t>Muokkaa tekstin perustyylejä napsauttamalla</a:t>
            </a:r>
          </a:p>
        </p:txBody>
      </p:sp>
      <p:sp>
        <p:nvSpPr>
          <p:cNvPr id="4" name="Tekstin paikkamerkki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i-FI" smtClean="0"/>
              <a:t>Muokkaa tekstin perustyylejä napsauttamalla</a:t>
            </a:r>
          </a:p>
        </p:txBody>
      </p:sp>
      <p:sp>
        <p:nvSpPr>
          <p:cNvPr id="5" name="Sisällön paikkamerkki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i-FI" smtClean="0"/>
              <a:t>Muokkaa tekstin perustyylejä napsauttamalla</a:t>
            </a:r>
          </a:p>
          <a:p>
            <a:pPr lvl="1" eaLnBrk="1" latinLnBrk="0" hangingPunct="1"/>
            <a:r>
              <a:rPr lang="fi-FI" smtClean="0"/>
              <a:t>toinen taso</a:t>
            </a:r>
          </a:p>
          <a:p>
            <a:pPr lvl="2" eaLnBrk="1" latinLnBrk="0" hangingPunct="1"/>
            <a:r>
              <a:rPr lang="fi-FI" smtClean="0"/>
              <a:t>kolmas taso</a:t>
            </a:r>
          </a:p>
          <a:p>
            <a:pPr lvl="3" eaLnBrk="1" latinLnBrk="0" hangingPunct="1"/>
            <a:r>
              <a:rPr lang="fi-FI" smtClean="0"/>
              <a:t>neljäs taso</a:t>
            </a:r>
          </a:p>
          <a:p>
            <a:pPr lvl="4" eaLnBrk="1" latinLnBrk="0" hangingPunct="1"/>
            <a:r>
              <a:rPr lang="fi-FI" smtClean="0"/>
              <a:t>viides taso</a:t>
            </a:r>
            <a:endParaRPr kumimoji="0" lang="en-US"/>
          </a:p>
        </p:txBody>
      </p:sp>
      <p:sp>
        <p:nvSpPr>
          <p:cNvPr id="6" name="Sisällön paikkamerkki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i-FI" smtClean="0"/>
              <a:t>Muokkaa tekstin perustyylejä napsauttamalla</a:t>
            </a:r>
          </a:p>
          <a:p>
            <a:pPr lvl="1" eaLnBrk="1" latinLnBrk="0" hangingPunct="1"/>
            <a:r>
              <a:rPr lang="fi-FI" smtClean="0"/>
              <a:t>toinen taso</a:t>
            </a:r>
          </a:p>
          <a:p>
            <a:pPr lvl="2" eaLnBrk="1" latinLnBrk="0" hangingPunct="1"/>
            <a:r>
              <a:rPr lang="fi-FI" smtClean="0"/>
              <a:t>kolmas taso</a:t>
            </a:r>
          </a:p>
          <a:p>
            <a:pPr lvl="3" eaLnBrk="1" latinLnBrk="0" hangingPunct="1"/>
            <a:r>
              <a:rPr lang="fi-FI" smtClean="0"/>
              <a:t>neljäs taso</a:t>
            </a:r>
          </a:p>
          <a:p>
            <a:pPr lvl="4" eaLnBrk="1" latinLnBrk="0" hangingPunct="1"/>
            <a:r>
              <a:rPr lang="fi-FI" smtClean="0"/>
              <a:t>viides taso</a:t>
            </a:r>
            <a:endParaRPr kumimoji="0" lang="en-US"/>
          </a:p>
        </p:txBody>
      </p:sp>
      <p:sp>
        <p:nvSpPr>
          <p:cNvPr id="7" name="Päivämäärän paikkamerkki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E5C5E6-14A7-41FE-83F3-26FC1014CDDE}" type="datetimeFigureOut">
              <a:rPr lang="fi-FI" smtClean="0"/>
              <a:t>20.1.2014</a:t>
            </a:fld>
            <a:endParaRPr lang="fi-FI"/>
          </a:p>
        </p:txBody>
      </p:sp>
      <p:sp>
        <p:nvSpPr>
          <p:cNvPr id="8" name="Alatunnisteen paikkamerk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9" name="Dian numeron paikkamerkki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773E6-D7C0-4CE2-8AC8-DF9C5E78949E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Vain otsikk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i-FI" smtClean="0"/>
              <a:t>Muokkaa perustyyl. napsautt.</a:t>
            </a:r>
            <a:endParaRPr kumimoji="0" lang="en-US"/>
          </a:p>
        </p:txBody>
      </p:sp>
      <p:sp>
        <p:nvSpPr>
          <p:cNvPr id="3" name="Päivämäärän paikkamerkki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E5C5E6-14A7-41FE-83F3-26FC1014CDDE}" type="datetimeFigureOut">
              <a:rPr lang="fi-FI" smtClean="0"/>
              <a:t>20.1.2014</a:t>
            </a:fld>
            <a:endParaRPr lang="fi-FI"/>
          </a:p>
        </p:txBody>
      </p:sp>
      <p:sp>
        <p:nvSpPr>
          <p:cNvPr id="4" name="Alatunnisteen paikkamerk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5" name="Dian numeron paikkamerkki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773E6-D7C0-4CE2-8AC8-DF9C5E78949E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yhjä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äivämäärän paikkamerkki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E5C5E6-14A7-41FE-83F3-26FC1014CDDE}" type="datetimeFigureOut">
              <a:rPr lang="fi-FI" smtClean="0"/>
              <a:t>20.1.2014</a:t>
            </a:fld>
            <a:endParaRPr lang="fi-FI"/>
          </a:p>
        </p:txBody>
      </p:sp>
      <p:sp>
        <p:nvSpPr>
          <p:cNvPr id="3" name="Alatunnisteen paikkamerk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4" name="Dian numeron paikkamerkki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773E6-D7C0-4CE2-8AC8-DF9C5E78949E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tsikollinen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fi-FI" smtClean="0"/>
              <a:t>Muokkaa perustyyl. napsautt.</a:t>
            </a:r>
            <a:endParaRPr kumimoji="0" lang="en-US"/>
          </a:p>
        </p:txBody>
      </p:sp>
      <p:sp>
        <p:nvSpPr>
          <p:cNvPr id="3" name="Tekstin paikkamerkki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i-FI" smtClean="0"/>
              <a:t>Muokkaa tekstin perustyylejä napsauttamalla</a:t>
            </a:r>
          </a:p>
        </p:txBody>
      </p:sp>
      <p:sp>
        <p:nvSpPr>
          <p:cNvPr id="4" name="Sisällön paikkamerkki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fi-FI" smtClean="0"/>
              <a:t>Muokkaa tekstin perustyylejä napsauttamalla</a:t>
            </a:r>
          </a:p>
          <a:p>
            <a:pPr lvl="1" eaLnBrk="1" latinLnBrk="0" hangingPunct="1"/>
            <a:r>
              <a:rPr lang="fi-FI" smtClean="0"/>
              <a:t>toinen taso</a:t>
            </a:r>
          </a:p>
          <a:p>
            <a:pPr lvl="2" eaLnBrk="1" latinLnBrk="0" hangingPunct="1"/>
            <a:r>
              <a:rPr lang="fi-FI" smtClean="0"/>
              <a:t>kolmas taso</a:t>
            </a:r>
          </a:p>
          <a:p>
            <a:pPr lvl="3" eaLnBrk="1" latinLnBrk="0" hangingPunct="1"/>
            <a:r>
              <a:rPr lang="fi-FI" smtClean="0"/>
              <a:t>neljäs taso</a:t>
            </a:r>
          </a:p>
          <a:p>
            <a:pPr lvl="4" eaLnBrk="1" latinLnBrk="0" hangingPunct="1"/>
            <a:r>
              <a:rPr lang="fi-FI" smtClean="0"/>
              <a:t>viides taso</a:t>
            </a:r>
            <a:endParaRPr kumimoji="0" lang="en-US"/>
          </a:p>
        </p:txBody>
      </p:sp>
      <p:sp>
        <p:nvSpPr>
          <p:cNvPr id="5" name="Päivämäärän paikkamerkki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E5C5E6-14A7-41FE-83F3-26FC1014CDDE}" type="datetimeFigureOut">
              <a:rPr lang="fi-FI" smtClean="0"/>
              <a:t>20.1.2014</a:t>
            </a:fld>
            <a:endParaRPr lang="fi-FI"/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773E6-D7C0-4CE2-8AC8-DF9C5E78949E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Otsikko ja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E5C5E6-14A7-41FE-83F3-26FC1014CDDE}" type="datetimeFigureOut">
              <a:rPr lang="fi-FI" smtClean="0"/>
              <a:t>20.1.2014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773E6-D7C0-4CE2-8AC8-DF9C5E78949E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18478227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tsikollinen ku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fi-FI" smtClean="0"/>
              <a:t>Muokkaa perustyyl. napsautt.</a:t>
            </a:r>
            <a:endParaRPr kumimoji="0" lang="en-US"/>
          </a:p>
        </p:txBody>
      </p:sp>
      <p:sp>
        <p:nvSpPr>
          <p:cNvPr id="3" name="Kuvan paikkamerkki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fi-FI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Lisää kuva napsauttamalla kuvaketta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kstin paikkamerkki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fi-FI" smtClean="0"/>
              <a:t>Muokkaa tekstin perustyylejä napsauttamalla</a:t>
            </a:r>
          </a:p>
        </p:txBody>
      </p:sp>
      <p:sp>
        <p:nvSpPr>
          <p:cNvPr id="5" name="Päivämäärän paikkamerkki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E5C5E6-14A7-41FE-83F3-26FC1014CDDE}" type="datetimeFigureOut">
              <a:rPr lang="fi-FI" smtClean="0"/>
              <a:t>20.1.2014</a:t>
            </a:fld>
            <a:endParaRPr lang="fi-FI"/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773E6-D7C0-4CE2-8AC8-DF9C5E78949E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Otsikko ja pystysuora 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i-FI" smtClean="0"/>
              <a:t>Muokkaa perustyyl. napsautt.</a:t>
            </a:r>
            <a:endParaRPr kumimoji="0" lang="en-US"/>
          </a:p>
        </p:txBody>
      </p:sp>
      <p:sp>
        <p:nvSpPr>
          <p:cNvPr id="3" name="Pystysuoran tekstin paikkamerkki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fi-FI" smtClean="0"/>
              <a:t>Muokkaa tekstin perustyylejä napsauttamalla</a:t>
            </a:r>
          </a:p>
          <a:p>
            <a:pPr lvl="1" eaLnBrk="1" latinLnBrk="0" hangingPunct="1"/>
            <a:r>
              <a:rPr lang="fi-FI" smtClean="0"/>
              <a:t>toinen taso</a:t>
            </a:r>
          </a:p>
          <a:p>
            <a:pPr lvl="2" eaLnBrk="1" latinLnBrk="0" hangingPunct="1"/>
            <a:r>
              <a:rPr lang="fi-FI" smtClean="0"/>
              <a:t>kolmas taso</a:t>
            </a:r>
          </a:p>
          <a:p>
            <a:pPr lvl="3" eaLnBrk="1" latinLnBrk="0" hangingPunct="1"/>
            <a:r>
              <a:rPr lang="fi-FI" smtClean="0"/>
              <a:t>neljäs taso</a:t>
            </a:r>
          </a:p>
          <a:p>
            <a:pPr lvl="4" eaLnBrk="1" latinLnBrk="0" hangingPunct="1"/>
            <a:r>
              <a:rPr lang="fi-FI" smtClean="0"/>
              <a:t>viides taso</a:t>
            </a:r>
            <a:endParaRPr kumimoji="0" lang="en-US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E5C5E6-14A7-41FE-83F3-26FC1014CDDE}" type="datetimeFigureOut">
              <a:rPr lang="fi-FI" smtClean="0"/>
              <a:t>20.1.2014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773E6-D7C0-4CE2-8AC8-DF9C5E78949E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Pystysuora otsikko ja 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ystysuora otsikko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fi-FI" smtClean="0"/>
              <a:t>Muokkaa perustyyl. napsautt.</a:t>
            </a:r>
            <a:endParaRPr kumimoji="0" lang="en-US"/>
          </a:p>
        </p:txBody>
      </p:sp>
      <p:sp>
        <p:nvSpPr>
          <p:cNvPr id="3" name="Pystysuoran tekstin paikkamerkki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fi-FI" smtClean="0"/>
              <a:t>Muokkaa tekstin perustyylejä napsauttamalla</a:t>
            </a:r>
          </a:p>
          <a:p>
            <a:pPr lvl="1" eaLnBrk="1" latinLnBrk="0" hangingPunct="1"/>
            <a:r>
              <a:rPr lang="fi-FI" smtClean="0"/>
              <a:t>toinen taso</a:t>
            </a:r>
          </a:p>
          <a:p>
            <a:pPr lvl="2" eaLnBrk="1" latinLnBrk="0" hangingPunct="1"/>
            <a:r>
              <a:rPr lang="fi-FI" smtClean="0"/>
              <a:t>kolmas taso</a:t>
            </a:r>
          </a:p>
          <a:p>
            <a:pPr lvl="3" eaLnBrk="1" latinLnBrk="0" hangingPunct="1"/>
            <a:r>
              <a:rPr lang="fi-FI" smtClean="0"/>
              <a:t>neljäs taso</a:t>
            </a:r>
          </a:p>
          <a:p>
            <a:pPr lvl="4" eaLnBrk="1" latinLnBrk="0" hangingPunct="1"/>
            <a:r>
              <a:rPr lang="fi-FI" smtClean="0"/>
              <a:t>viides taso</a:t>
            </a:r>
            <a:endParaRPr kumimoji="0" lang="en-US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E5C5E6-14A7-41FE-83F3-26FC1014CDDE}" type="datetimeFigureOut">
              <a:rPr lang="fi-FI" smtClean="0"/>
              <a:t>20.1.2014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773E6-D7C0-4CE2-8AC8-DF9C5E78949E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Osan ylätunnis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Tekstin paikkamerkki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E5C5E6-14A7-41FE-83F3-26FC1014CDDE}" type="datetimeFigureOut">
              <a:rPr lang="fi-FI" smtClean="0"/>
              <a:t>20.1.2014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773E6-D7C0-4CE2-8AC8-DF9C5E78949E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1520317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Kaksi sisältökohdet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Sisällön paikkamerkki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Sisällön paikkamerkki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5" name="Päivämäärän paikkamerkki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E5C5E6-14A7-41FE-83F3-26FC1014CDDE}" type="datetimeFigureOut">
              <a:rPr lang="fi-FI" smtClean="0"/>
              <a:t>20.1.2014</a:t>
            </a:fld>
            <a:endParaRPr lang="fi-FI"/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773E6-D7C0-4CE2-8AC8-DF9C5E78949E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7502796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tai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Tekstin paikkamerkki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4" name="Sisällön paikkamerkk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5" name="Tekstin paikkamerkki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6" name="Sisällön paikkamerkk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7" name="Päivämäärän paikkamerkki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E5C5E6-14A7-41FE-83F3-26FC1014CDDE}" type="datetimeFigureOut">
              <a:rPr lang="fi-FI" smtClean="0"/>
              <a:t>20.1.2014</a:t>
            </a:fld>
            <a:endParaRPr lang="fi-FI"/>
          </a:p>
        </p:txBody>
      </p:sp>
      <p:sp>
        <p:nvSpPr>
          <p:cNvPr id="8" name="Alatunnisteen paikkamerk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9" name="Dian numeron paikkamerkki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773E6-D7C0-4CE2-8AC8-DF9C5E78949E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3436682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Vain otsikk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Päivämäärän paikkamerkki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E5C5E6-14A7-41FE-83F3-26FC1014CDDE}" type="datetimeFigureOut">
              <a:rPr lang="fi-FI" smtClean="0"/>
              <a:t>20.1.2014</a:t>
            </a:fld>
            <a:endParaRPr lang="fi-FI"/>
          </a:p>
        </p:txBody>
      </p:sp>
      <p:sp>
        <p:nvSpPr>
          <p:cNvPr id="4" name="Alatunnisteen paikkamerk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5" name="Dian numeron paikkamerkki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773E6-D7C0-4CE2-8AC8-DF9C5E78949E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5049959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yhjä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äivämäärän paikkamerkki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E5C5E6-14A7-41FE-83F3-26FC1014CDDE}" type="datetimeFigureOut">
              <a:rPr lang="fi-FI" smtClean="0"/>
              <a:t>20.1.2014</a:t>
            </a:fld>
            <a:endParaRPr lang="fi-FI"/>
          </a:p>
        </p:txBody>
      </p:sp>
      <p:sp>
        <p:nvSpPr>
          <p:cNvPr id="3" name="Alatunnisteen paikkamerk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4" name="Dian numeron paikkamerkki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773E6-D7C0-4CE2-8AC8-DF9C5E78949E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245473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tsikollinen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Tekstin paikkamerkki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5" name="Päivämäärän paikkamerkki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E5C5E6-14A7-41FE-83F3-26FC1014CDDE}" type="datetimeFigureOut">
              <a:rPr lang="fi-FI" smtClean="0"/>
              <a:t>20.1.2014</a:t>
            </a:fld>
            <a:endParaRPr lang="fi-FI"/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773E6-D7C0-4CE2-8AC8-DF9C5E78949E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1753167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tsikollinen ku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Kuvan paikkamerkki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i-FI"/>
          </a:p>
        </p:txBody>
      </p:sp>
      <p:sp>
        <p:nvSpPr>
          <p:cNvPr id="4" name="Tekstin paikkamerkki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5" name="Päivämäärän paikkamerkki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E5C5E6-14A7-41FE-83F3-26FC1014CDDE}" type="datetimeFigureOut">
              <a:rPr lang="fi-FI" smtClean="0"/>
              <a:t>20.1.2014</a:t>
            </a:fld>
            <a:endParaRPr lang="fi-FI"/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773E6-D7C0-4CE2-8AC8-DF9C5E78949E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7302865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on paikkamerkki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Tekstin paikkamerkki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E5C5E6-14A7-41FE-83F3-26FC1014CDDE}" type="datetimeFigureOut">
              <a:rPr lang="fi-FI" smtClean="0"/>
              <a:t>20.1.2014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8773E6-D7C0-4CE2-8AC8-DF9C5E78949E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0224814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i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Otsikon paikkamerkki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fi-FI" smtClean="0"/>
              <a:t>Muokkaa perustyyl. napsautt.</a:t>
            </a:r>
            <a:endParaRPr kumimoji="0" lang="en-US"/>
          </a:p>
        </p:txBody>
      </p:sp>
      <p:sp>
        <p:nvSpPr>
          <p:cNvPr id="13" name="Tekstin paikkamerkki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i-FI" smtClean="0"/>
              <a:t>Muokkaa tekstin perustyylejä napsauttamalla</a:t>
            </a:r>
          </a:p>
          <a:p>
            <a:pPr lvl="1" eaLnBrk="1" latinLnBrk="0" hangingPunct="1"/>
            <a:r>
              <a:rPr kumimoji="0" lang="fi-FI" smtClean="0"/>
              <a:t>toinen taso</a:t>
            </a:r>
          </a:p>
          <a:p>
            <a:pPr lvl="2" eaLnBrk="1" latinLnBrk="0" hangingPunct="1"/>
            <a:r>
              <a:rPr kumimoji="0" lang="fi-FI" smtClean="0"/>
              <a:t>kolmas taso</a:t>
            </a:r>
          </a:p>
          <a:p>
            <a:pPr lvl="3" eaLnBrk="1" latinLnBrk="0" hangingPunct="1"/>
            <a:r>
              <a:rPr kumimoji="0" lang="fi-FI" smtClean="0"/>
              <a:t>neljäs taso</a:t>
            </a:r>
          </a:p>
          <a:p>
            <a:pPr lvl="4" eaLnBrk="1" latinLnBrk="0" hangingPunct="1"/>
            <a:r>
              <a:rPr kumimoji="0" lang="fi-FI" smtClean="0"/>
              <a:t>viides taso</a:t>
            </a:r>
            <a:endParaRPr kumimoji="0" lang="en-US"/>
          </a:p>
        </p:txBody>
      </p:sp>
      <p:sp>
        <p:nvSpPr>
          <p:cNvPr id="14" name="Päivämäärän paikkamerkki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F8E5C5E6-14A7-41FE-83F3-26FC1014CDDE}" type="datetimeFigureOut">
              <a:rPr lang="fi-FI" smtClean="0"/>
              <a:t>20.1.2014</a:t>
            </a:fld>
            <a:endParaRPr lang="fi-FI"/>
          </a:p>
        </p:txBody>
      </p:sp>
      <p:sp>
        <p:nvSpPr>
          <p:cNvPr id="3" name="Alatunnisteen paikkamerkki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fi-FI"/>
          </a:p>
        </p:txBody>
      </p:sp>
      <p:sp>
        <p:nvSpPr>
          <p:cNvPr id="23" name="Dian numeron paikkamerkki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298773E6-D7C0-4CE2-8AC8-DF9C5E78949E}" type="slidenum">
              <a:rPr lang="fi-FI" smtClean="0"/>
              <a:t>‹#›</a:t>
            </a:fld>
            <a:endParaRPr lang="fi-FI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thehockeynews.com/articles/55160-Finlands-Selanne-headed-to-Sochi-for-6th-Olympics.html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i-FI" dirty="0"/>
          </a:p>
        </p:txBody>
      </p:sp>
      <p:sp>
        <p:nvSpPr>
          <p:cNvPr id="3" name="Alaotsikk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i-FI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88640"/>
            <a:ext cx="4762500" cy="4762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2266585"/>
            <a:ext cx="3347864" cy="45914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4814379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The Hockey News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4400" dirty="0" smtClean="0">
                <a:solidFill>
                  <a:srgbClr val="FF0000"/>
                </a:solidFill>
                <a:latin typeface="Franklin Gothic Medium" panose="020B0603020102020204" pitchFamily="34" charset="0"/>
              </a:rPr>
              <a:t>The magazine is </a:t>
            </a:r>
            <a:r>
              <a:rPr lang="en-US" sz="4400" dirty="0">
                <a:solidFill>
                  <a:srgbClr val="FF0000"/>
                </a:solidFill>
                <a:latin typeface="Franklin Gothic Medium" panose="020B0603020102020204" pitchFamily="34" charset="0"/>
              </a:rPr>
              <a:t>read primarily in North America and Europe and digitally also in the rest of the </a:t>
            </a:r>
            <a:r>
              <a:rPr lang="en-US" sz="4400" dirty="0" smtClean="0">
                <a:solidFill>
                  <a:srgbClr val="FF0000"/>
                </a:solidFill>
                <a:latin typeface="Franklin Gothic Medium" panose="020B0603020102020204" pitchFamily="34" charset="0"/>
              </a:rPr>
              <a:t>world.</a:t>
            </a:r>
          </a:p>
          <a:p>
            <a:r>
              <a:rPr lang="en-US" sz="4400" dirty="0" smtClean="0">
                <a:solidFill>
                  <a:srgbClr val="FF0000"/>
                </a:solidFill>
                <a:latin typeface="Franklin Gothic Medium" panose="020B0603020102020204" pitchFamily="34" charset="0"/>
              </a:rPr>
              <a:t>225 000 readers</a:t>
            </a:r>
          </a:p>
          <a:p>
            <a:r>
              <a:rPr lang="en-US" sz="4400" dirty="0" smtClean="0">
                <a:solidFill>
                  <a:srgbClr val="FF0000"/>
                </a:solidFill>
                <a:latin typeface="Franklin Gothic Medium" panose="020B0603020102020204" pitchFamily="34" charset="0"/>
              </a:rPr>
              <a:t>Circulation: </a:t>
            </a:r>
            <a:r>
              <a:rPr lang="fi-FI" sz="4400" dirty="0" smtClean="0">
                <a:solidFill>
                  <a:srgbClr val="FF0000"/>
                </a:solidFill>
                <a:latin typeface="Franklin Gothic Medium" panose="020B0603020102020204" pitchFamily="34" charset="0"/>
              </a:rPr>
              <a:t>100 058</a:t>
            </a:r>
            <a:endParaRPr lang="fi-FI" sz="4400" dirty="0">
              <a:solidFill>
                <a:srgbClr val="FF0000"/>
              </a:solidFill>
              <a:latin typeface="Franklin Gothic Medium" panose="020B0603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62408027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The Hockey News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i-FI" sz="4400" dirty="0" smtClean="0">
                <a:solidFill>
                  <a:srgbClr val="FF0000"/>
                </a:solidFill>
                <a:latin typeface="Franklin Gothic Medium" panose="020B0603020102020204" pitchFamily="34" charset="0"/>
              </a:rPr>
              <a:t>Target </a:t>
            </a:r>
            <a:r>
              <a:rPr lang="fi-FI" sz="4400" dirty="0" err="1" smtClean="0">
                <a:solidFill>
                  <a:srgbClr val="FF0000"/>
                </a:solidFill>
                <a:latin typeface="Franklin Gothic Medium" panose="020B0603020102020204" pitchFamily="34" charset="0"/>
              </a:rPr>
              <a:t>audience</a:t>
            </a:r>
            <a:r>
              <a:rPr lang="fi-FI" sz="4400" dirty="0" smtClean="0">
                <a:solidFill>
                  <a:srgbClr val="FF0000"/>
                </a:solidFill>
                <a:latin typeface="Franklin Gothic Medium" panose="020B0603020102020204" pitchFamily="34" charset="0"/>
              </a:rPr>
              <a:t> of The Hockey news is hockey </a:t>
            </a:r>
            <a:r>
              <a:rPr lang="fi-FI" sz="4400" dirty="0" err="1" smtClean="0">
                <a:solidFill>
                  <a:srgbClr val="FF0000"/>
                </a:solidFill>
                <a:latin typeface="Franklin Gothic Medium" panose="020B0603020102020204" pitchFamily="34" charset="0"/>
              </a:rPr>
              <a:t>fans</a:t>
            </a:r>
            <a:r>
              <a:rPr lang="fi-FI" sz="4400" dirty="0" smtClean="0">
                <a:solidFill>
                  <a:srgbClr val="FF0000"/>
                </a:solidFill>
                <a:latin typeface="Franklin Gothic Medium" panose="020B0603020102020204" pitchFamily="34" charset="0"/>
              </a:rPr>
              <a:t>.</a:t>
            </a:r>
            <a:endParaRPr lang="fi-FI" sz="4400" dirty="0">
              <a:solidFill>
                <a:srgbClr val="FF0000"/>
              </a:solidFill>
              <a:latin typeface="Franklin Gothic Medium" panose="020B0603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346697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The Hockey News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4000" dirty="0">
                <a:solidFill>
                  <a:srgbClr val="FF0000"/>
                </a:solidFill>
                <a:latin typeface="Franklin Gothic Medium" panose="020B0603020102020204" pitchFamily="34" charset="0"/>
              </a:rPr>
              <a:t>A special features of the Hockey News are to offer relevant news, opinions and analysis for the hockey fans. </a:t>
            </a:r>
            <a:endParaRPr lang="en-US" sz="4000" dirty="0" smtClean="0">
              <a:solidFill>
                <a:srgbClr val="FF0000"/>
              </a:solidFill>
              <a:latin typeface="Franklin Gothic Medium" panose="020B0603020102020204" pitchFamily="34" charset="0"/>
            </a:endParaRPr>
          </a:p>
          <a:p>
            <a:r>
              <a:rPr lang="en-US" sz="4000" dirty="0" smtClean="0">
                <a:solidFill>
                  <a:srgbClr val="FF0000"/>
                </a:solidFill>
                <a:latin typeface="Franklin Gothic Medium" panose="020B0603020102020204" pitchFamily="34" charset="0"/>
              </a:rPr>
              <a:t>Another </a:t>
            </a:r>
            <a:r>
              <a:rPr lang="en-US" sz="4000" dirty="0">
                <a:solidFill>
                  <a:srgbClr val="FF0000"/>
                </a:solidFill>
                <a:latin typeface="Franklin Gothic Medium" panose="020B0603020102020204" pitchFamily="34" charset="0"/>
              </a:rPr>
              <a:t>special feature would be the magazine's top </a:t>
            </a:r>
            <a:r>
              <a:rPr lang="en-US" sz="4000" dirty="0" smtClean="0">
                <a:solidFill>
                  <a:srgbClr val="FF0000"/>
                </a:solidFill>
                <a:latin typeface="Franklin Gothic Medium" panose="020B0603020102020204" pitchFamily="34" charset="0"/>
              </a:rPr>
              <a:t>lists.</a:t>
            </a:r>
          </a:p>
          <a:p>
            <a:r>
              <a:rPr lang="en-US" sz="4000" dirty="0" smtClean="0">
                <a:solidFill>
                  <a:srgbClr val="FF0000"/>
                </a:solidFill>
                <a:latin typeface="Franklin Gothic Medium" panose="020B0603020102020204" pitchFamily="34" charset="0"/>
              </a:rPr>
              <a:t>For </a:t>
            </a:r>
            <a:r>
              <a:rPr lang="en-US" sz="4000" dirty="0">
                <a:solidFill>
                  <a:srgbClr val="FF0000"/>
                </a:solidFill>
                <a:latin typeface="Franklin Gothic Medium" panose="020B0603020102020204" pitchFamily="34" charset="0"/>
              </a:rPr>
              <a:t>example top 50 ice hockey players of all-time.</a:t>
            </a:r>
            <a:endParaRPr lang="en-US" sz="4000" dirty="0" smtClean="0">
              <a:solidFill>
                <a:srgbClr val="FF0000"/>
              </a:solidFill>
              <a:latin typeface="Franklin Gothic Medium" panose="020B0603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556480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i-FI" dirty="0">
                <a:hlinkClick r:id="rId3"/>
              </a:rPr>
              <a:t>http://</a:t>
            </a:r>
            <a:r>
              <a:rPr lang="fi-FI" dirty="0" smtClean="0">
                <a:hlinkClick r:id="rId3"/>
              </a:rPr>
              <a:t>www.thehockeynews.com/articles/55160-Finlands-Selanne-headed-to-Sochi-for-6th-Olympics.html</a:t>
            </a:r>
            <a:endParaRPr lang="fi-FI" dirty="0" smtClean="0"/>
          </a:p>
          <a:p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318231893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ffice-te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Huippu">
  <a:themeElements>
    <a:clrScheme name="Huippu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Huippu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Huippu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102</TotalTime>
  <Words>90</Words>
  <Application>Microsoft Office PowerPoint</Application>
  <PresentationFormat>Näytössä katseltava diaesitys (4:3)</PresentationFormat>
  <Paragraphs>11</Paragraphs>
  <Slides>5</Slides>
  <Notes>0</Notes>
  <HiddenSlides>0</HiddenSlides>
  <MMClips>0</MMClips>
  <ScaleCrop>false</ScaleCrop>
  <HeadingPairs>
    <vt:vector size="4" baseType="variant">
      <vt:variant>
        <vt:lpstr>Teema</vt:lpstr>
      </vt:variant>
      <vt:variant>
        <vt:i4>2</vt:i4>
      </vt:variant>
      <vt:variant>
        <vt:lpstr>Dian otsikot</vt:lpstr>
      </vt:variant>
      <vt:variant>
        <vt:i4>5</vt:i4>
      </vt:variant>
    </vt:vector>
  </HeadingPairs>
  <TitlesOfParts>
    <vt:vector size="7" baseType="lpstr">
      <vt:lpstr>Office-teema</vt:lpstr>
      <vt:lpstr>Huippu</vt:lpstr>
      <vt:lpstr>PowerPoint-esitys</vt:lpstr>
      <vt:lpstr>The Hockey News</vt:lpstr>
      <vt:lpstr>The Hockey News</vt:lpstr>
      <vt:lpstr>The Hockey News</vt:lpstr>
      <vt:lpstr>PowerPoint-esitys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PowerPoint-esitys</dc:title>
  <dc:creator>Nuutti Peltomaa</dc:creator>
  <cp:lastModifiedBy>Soile</cp:lastModifiedBy>
  <cp:revision>10</cp:revision>
  <dcterms:created xsi:type="dcterms:W3CDTF">2014-01-20T16:27:18Z</dcterms:created>
  <dcterms:modified xsi:type="dcterms:W3CDTF">2014-01-20T18:09:33Z</dcterms:modified>
</cp:coreProperties>
</file>