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6" r:id="rId3"/>
    <p:sldId id="258" r:id="rId4"/>
    <p:sldId id="262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 autoAdjust="0"/>
    <p:restoredTop sz="94660"/>
  </p:normalViewPr>
  <p:slideViewPr>
    <p:cSldViewPr>
      <p:cViewPr varScale="1">
        <p:scale>
          <a:sx n="88" d="100"/>
          <a:sy n="88" d="100"/>
        </p:scale>
        <p:origin x="-127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5101B-86A7-4FDE-9175-878952276D3A}" type="datetimeFigureOut">
              <a:rPr lang="fr-FR" smtClean="0"/>
              <a:pPr/>
              <a:t>15/02/2014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88E44-DEFC-48A6-9F73-D704CE372FF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ABF0-C608-479E-8B15-BC6DB581A6DF}" type="datetimeFigureOut">
              <a:rPr lang="fr-FR" smtClean="0"/>
              <a:pPr/>
              <a:t>15/02/2014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CC932-14A9-42A0-A05E-24EAB26F3B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ABF0-C608-479E-8B15-BC6DB581A6DF}" type="datetimeFigureOut">
              <a:rPr lang="fr-FR" smtClean="0"/>
              <a:pPr/>
              <a:t>15/02/2014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CC932-14A9-42A0-A05E-24EAB26F3B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ABF0-C608-479E-8B15-BC6DB581A6DF}" type="datetimeFigureOut">
              <a:rPr lang="fr-FR" smtClean="0"/>
              <a:pPr/>
              <a:t>15/02/2014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CC932-14A9-42A0-A05E-24EAB26F3B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ABF0-C608-479E-8B15-BC6DB581A6DF}" type="datetimeFigureOut">
              <a:rPr lang="fr-FR" smtClean="0"/>
              <a:pPr/>
              <a:t>15/02/2014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CC932-14A9-42A0-A05E-24EAB26F3B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ABF0-C608-479E-8B15-BC6DB581A6DF}" type="datetimeFigureOut">
              <a:rPr lang="fr-FR" smtClean="0"/>
              <a:pPr/>
              <a:t>15/02/2014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CC932-14A9-42A0-A05E-24EAB26F3B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ABF0-C608-479E-8B15-BC6DB581A6DF}" type="datetimeFigureOut">
              <a:rPr lang="fr-FR" smtClean="0"/>
              <a:pPr/>
              <a:t>15/02/2014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CC932-14A9-42A0-A05E-24EAB26F3B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ABF0-C608-479E-8B15-BC6DB581A6DF}" type="datetimeFigureOut">
              <a:rPr lang="fr-FR" smtClean="0"/>
              <a:pPr/>
              <a:t>15/02/2014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CC932-14A9-42A0-A05E-24EAB26F3B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ABF0-C608-479E-8B15-BC6DB581A6DF}" type="datetimeFigureOut">
              <a:rPr lang="fr-FR" smtClean="0"/>
              <a:pPr/>
              <a:t>15/02/2014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CC932-14A9-42A0-A05E-24EAB26F3B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ABF0-C608-479E-8B15-BC6DB581A6DF}" type="datetimeFigureOut">
              <a:rPr lang="fr-FR" smtClean="0"/>
              <a:pPr/>
              <a:t>15/02/2014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CC932-14A9-42A0-A05E-24EAB26F3B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ABF0-C608-479E-8B15-BC6DB581A6DF}" type="datetimeFigureOut">
              <a:rPr lang="fr-FR" smtClean="0"/>
              <a:pPr/>
              <a:t>15/02/2014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CC932-14A9-42A0-A05E-24EAB26F3B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ABF0-C608-479E-8B15-BC6DB581A6DF}" type="datetimeFigureOut">
              <a:rPr lang="fr-FR" smtClean="0"/>
              <a:pPr/>
              <a:t>15/02/2014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CC932-14A9-42A0-A05E-24EAB26F3B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5ABF0-C608-479E-8B15-BC6DB581A6DF}" type="datetimeFigureOut">
              <a:rPr lang="fr-FR" smtClean="0"/>
              <a:pPr/>
              <a:t>15/02/2014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CC932-14A9-42A0-A05E-24EAB26F3BA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veteranstoday.com/wp-content/uploads/2010/09/Agent-Orange-320x19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60648" y="0"/>
            <a:ext cx="11430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-171400"/>
            <a:ext cx="7772400" cy="1470025"/>
          </a:xfrm>
        </p:spPr>
        <p:txBody>
          <a:bodyPr/>
          <a:lstStyle/>
          <a:p>
            <a:r>
              <a:rPr lang="fr-FR" dirty="0" smtClean="0"/>
              <a:t>The agent orange </a:t>
            </a:r>
            <a:r>
              <a:rPr lang="fr-FR" dirty="0" err="1" smtClean="0"/>
              <a:t>controversy</a:t>
            </a:r>
            <a:endParaRPr lang="fr-FR" dirty="0"/>
          </a:p>
        </p:txBody>
      </p:sp>
      <p:pic>
        <p:nvPicPr>
          <p:cNvPr id="1026" name="Picture 2" descr="http://truthstreammedia.com/wp-content/uploads/2014/01/agent-orange-287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1196752"/>
            <a:ext cx="2733675" cy="2857500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3779912" y="1268760"/>
            <a:ext cx="39604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The agent orange </a:t>
            </a:r>
            <a:r>
              <a:rPr lang="fr-FR" sz="2000" dirty="0" err="1" smtClean="0"/>
              <a:t>was</a:t>
            </a:r>
            <a:r>
              <a:rPr lang="fr-FR" sz="2000" dirty="0" smtClean="0"/>
              <a:t> a herbicide </a:t>
            </a:r>
            <a:r>
              <a:rPr lang="fr-FR" sz="2000" dirty="0" err="1" smtClean="0"/>
              <a:t>used</a:t>
            </a:r>
            <a:r>
              <a:rPr lang="fr-FR" sz="2000" dirty="0" smtClean="0"/>
              <a:t> </a:t>
            </a:r>
            <a:r>
              <a:rPr lang="fr-FR" sz="2000" dirty="0" err="1" smtClean="0"/>
              <a:t>during</a:t>
            </a:r>
            <a:r>
              <a:rPr lang="fr-FR" sz="2000" dirty="0" smtClean="0"/>
              <a:t> the Vietnam </a:t>
            </a:r>
            <a:r>
              <a:rPr lang="fr-FR" sz="2000" dirty="0" err="1" smtClean="0"/>
              <a:t>War</a:t>
            </a:r>
            <a:r>
              <a:rPr lang="fr-FR" sz="2000" dirty="0" smtClean="0"/>
              <a:t> by U.S. as part of the </a:t>
            </a:r>
            <a:r>
              <a:rPr lang="fr-FR" sz="2000" dirty="0" err="1" smtClean="0"/>
              <a:t>Operation</a:t>
            </a:r>
            <a:r>
              <a:rPr lang="fr-FR" sz="2000" dirty="0" smtClean="0"/>
              <a:t> Ranch Hand.</a:t>
            </a:r>
          </a:p>
          <a:p>
            <a:endParaRPr lang="fr-FR" sz="2000" dirty="0"/>
          </a:p>
          <a:p>
            <a:r>
              <a:rPr lang="fr-FR" sz="2000" dirty="0" err="1" smtClean="0"/>
              <a:t>Military</a:t>
            </a:r>
            <a:r>
              <a:rPr lang="fr-FR" sz="2000" dirty="0" smtClean="0"/>
              <a:t> </a:t>
            </a:r>
            <a:r>
              <a:rPr lang="fr-FR" sz="2000" dirty="0" err="1" smtClean="0"/>
              <a:t>sprayed</a:t>
            </a:r>
            <a:r>
              <a:rPr lang="fr-FR" sz="2000" dirty="0" smtClean="0"/>
              <a:t> </a:t>
            </a:r>
            <a:r>
              <a:rPr lang="fr-FR" sz="2000" dirty="0" err="1" smtClean="0"/>
              <a:t>it</a:t>
            </a:r>
            <a:r>
              <a:rPr lang="fr-FR" sz="2000" dirty="0" smtClean="0"/>
              <a:t> by air over Vietnam, </a:t>
            </a:r>
            <a:r>
              <a:rPr lang="fr-FR" sz="2000" dirty="0" err="1" smtClean="0"/>
              <a:t>eastern</a:t>
            </a:r>
            <a:r>
              <a:rPr lang="fr-FR" sz="2000" dirty="0" smtClean="0"/>
              <a:t> Laos, and parts of </a:t>
            </a:r>
            <a:r>
              <a:rPr lang="fr-FR" sz="2000" dirty="0" err="1" smtClean="0"/>
              <a:t>Cambodia</a:t>
            </a:r>
            <a:r>
              <a:rPr lang="fr-FR" sz="2000" dirty="0" smtClean="0"/>
              <a:t> </a:t>
            </a:r>
            <a:endParaRPr lang="fr-FR" sz="2000" dirty="0"/>
          </a:p>
        </p:txBody>
      </p:sp>
      <p:pic>
        <p:nvPicPr>
          <p:cNvPr id="1028" name="Picture 4" descr="http://kimnguyenbrowne.files.wordpress.com/2011/08/agent_orange_cropdusting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912" y="3861048"/>
            <a:ext cx="4048125" cy="2762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fr-FR" dirty="0" smtClean="0"/>
              <a:t>The agent orange </a:t>
            </a:r>
            <a:r>
              <a:rPr lang="fr-FR" dirty="0" err="1" smtClean="0"/>
              <a:t>controversy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755576" y="1340768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It has </a:t>
            </a:r>
            <a:r>
              <a:rPr lang="fr-FR" sz="2000" dirty="0" err="1" smtClean="0"/>
              <a:t>effect</a:t>
            </a:r>
            <a:r>
              <a:rPr lang="fr-FR" sz="2000" dirty="0" smtClean="0"/>
              <a:t> on </a:t>
            </a:r>
            <a:r>
              <a:rPr lang="fr-FR" sz="2000" dirty="0" err="1" smtClean="0"/>
              <a:t>Vietnamese</a:t>
            </a:r>
            <a:r>
              <a:rPr lang="fr-FR" sz="2000" dirty="0" smtClean="0"/>
              <a:t> people but </a:t>
            </a:r>
            <a:r>
              <a:rPr lang="fr-FR" sz="2000" dirty="0" err="1" smtClean="0"/>
              <a:t>also</a:t>
            </a:r>
            <a:r>
              <a:rPr lang="fr-FR" sz="2000" dirty="0" smtClean="0"/>
              <a:t> on the </a:t>
            </a:r>
            <a:r>
              <a:rPr lang="fr-FR" sz="2000" dirty="0" err="1" smtClean="0"/>
              <a:t>environment</a:t>
            </a:r>
            <a:r>
              <a:rPr lang="fr-FR" sz="2000" dirty="0" smtClean="0"/>
              <a:t>.</a:t>
            </a:r>
          </a:p>
          <a:p>
            <a:endParaRPr lang="fr-FR" sz="2000" dirty="0"/>
          </a:p>
          <a:p>
            <a:r>
              <a:rPr lang="fr-FR" sz="2000" dirty="0" smtClean="0"/>
              <a:t>It </a:t>
            </a:r>
            <a:r>
              <a:rPr lang="fr-FR" sz="2000" dirty="0" err="1" smtClean="0"/>
              <a:t>also</a:t>
            </a:r>
            <a:r>
              <a:rPr lang="fr-FR" sz="2000" dirty="0" smtClean="0"/>
              <a:t> affect U.S. </a:t>
            </a:r>
            <a:r>
              <a:rPr lang="fr-FR" sz="2000" dirty="0" err="1" smtClean="0"/>
              <a:t>veterans</a:t>
            </a:r>
            <a:r>
              <a:rPr lang="fr-FR" sz="2000" dirty="0"/>
              <a:t> </a:t>
            </a:r>
            <a:r>
              <a:rPr lang="fr-FR" sz="2000" dirty="0" smtClean="0"/>
              <a:t>and </a:t>
            </a:r>
            <a:r>
              <a:rPr lang="fr-FR" sz="2000" dirty="0" err="1" smtClean="0"/>
              <a:t>raise</a:t>
            </a:r>
            <a:r>
              <a:rPr lang="fr-FR" sz="2000" dirty="0" smtClean="0"/>
              <a:t> </a:t>
            </a:r>
            <a:r>
              <a:rPr lang="fr-FR" sz="2000" dirty="0" err="1" smtClean="0"/>
              <a:t>some</a:t>
            </a:r>
            <a:r>
              <a:rPr lang="fr-FR" sz="2000" dirty="0" smtClean="0"/>
              <a:t> association (AOVI)</a:t>
            </a:r>
          </a:p>
        </p:txBody>
      </p:sp>
      <p:pic>
        <p:nvPicPr>
          <p:cNvPr id="15362" name="Picture 2" descr="http://i.cdn.turner.com/cnn/2010/HEALTH/11/01/us.agent.orange.veterans/story.hands.g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3140968"/>
            <a:ext cx="2857500" cy="1609726"/>
          </a:xfrm>
          <a:prstGeom prst="rect">
            <a:avLst/>
          </a:prstGeom>
          <a:noFill/>
        </p:spPr>
      </p:pic>
      <p:pic>
        <p:nvPicPr>
          <p:cNvPr id="15364" name="Picture 4" descr="http://cdn2-b.examiner.com/sites/default/files/styles/image_content_width/hash/54/d7/54d7d4c965d9f639eacd85da888f0a65.jpg?itok=JEIJ9cF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4048" y="2852936"/>
            <a:ext cx="3248025" cy="2581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fr-FR" dirty="0" smtClean="0"/>
              <a:t>The agent orange </a:t>
            </a:r>
            <a:r>
              <a:rPr lang="fr-FR" dirty="0" err="1" smtClean="0"/>
              <a:t>controversy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611560" y="1196752"/>
            <a:ext cx="7992888" cy="369332"/>
          </a:xfrm>
          <a:prstGeom prst="rect">
            <a:avLst/>
          </a:prstGeom>
          <a:solidFill>
            <a:schemeClr val="accent6"/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Agent orange in </a:t>
            </a:r>
            <a:r>
              <a:rPr lang="fr-FR" dirty="0" err="1" smtClean="0"/>
              <a:t>statistics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563888" y="1556792"/>
            <a:ext cx="216024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6"/>
                </a:solidFill>
              </a:rPr>
              <a:t>75.700.000 L</a:t>
            </a:r>
          </a:p>
          <a:p>
            <a:pPr algn="ctr"/>
            <a:r>
              <a:rPr lang="fr-FR" sz="1600" dirty="0" smtClean="0"/>
              <a:t>Of herbicide </a:t>
            </a:r>
            <a:r>
              <a:rPr lang="fr-FR" sz="1600" dirty="0" err="1" smtClean="0"/>
              <a:t>sprayed</a:t>
            </a:r>
            <a:r>
              <a:rPr lang="fr-FR" sz="1600" dirty="0" smtClean="0"/>
              <a:t> </a:t>
            </a:r>
            <a:r>
              <a:rPr lang="fr-FR" sz="1600" dirty="0" err="1" smtClean="0"/>
              <a:t>during</a:t>
            </a:r>
            <a:r>
              <a:rPr lang="fr-FR" sz="1600" dirty="0" smtClean="0"/>
              <a:t> the </a:t>
            </a:r>
            <a:r>
              <a:rPr lang="fr-FR" sz="1600" dirty="0" err="1" smtClean="0"/>
              <a:t>operation</a:t>
            </a:r>
            <a:endParaRPr lang="fr-FR" sz="1600" dirty="0" smtClean="0"/>
          </a:p>
          <a:p>
            <a:pPr algn="ctr"/>
            <a:r>
              <a:rPr lang="fr-FR" sz="1600" dirty="0" smtClean="0"/>
              <a:t>Ranch Hand.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611560" y="2276872"/>
            <a:ext cx="18722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6"/>
                </a:solidFill>
              </a:rPr>
              <a:t>3 Million</a:t>
            </a:r>
          </a:p>
          <a:p>
            <a:pPr algn="ctr"/>
            <a:r>
              <a:rPr lang="fr-FR" sz="1600" dirty="0" smtClean="0"/>
              <a:t>Of </a:t>
            </a:r>
            <a:r>
              <a:rPr lang="fr-FR" sz="1600" dirty="0" err="1" smtClean="0"/>
              <a:t>Vietnamese</a:t>
            </a:r>
            <a:r>
              <a:rPr lang="fr-FR" sz="1600" dirty="0" smtClean="0"/>
              <a:t> </a:t>
            </a:r>
            <a:r>
              <a:rPr lang="fr-FR" sz="1600" dirty="0" smtClean="0"/>
              <a:t>people </a:t>
            </a:r>
            <a:r>
              <a:rPr lang="fr-FR" sz="1600" dirty="0" err="1" smtClean="0"/>
              <a:t>affected</a:t>
            </a:r>
            <a:r>
              <a:rPr lang="fr-FR" sz="1600" dirty="0" smtClean="0"/>
              <a:t> </a:t>
            </a:r>
            <a:r>
              <a:rPr lang="fr-FR" sz="1600" dirty="0" err="1" smtClean="0"/>
              <a:t>according</a:t>
            </a:r>
            <a:r>
              <a:rPr lang="fr-FR" sz="1600" dirty="0" smtClean="0"/>
              <a:t> to the Vietnam </a:t>
            </a:r>
            <a:r>
              <a:rPr lang="fr-FR" sz="1600" dirty="0" err="1" smtClean="0"/>
              <a:t>Red</a:t>
            </a:r>
            <a:r>
              <a:rPr lang="fr-FR" sz="1600" dirty="0" smtClean="0"/>
              <a:t> Cross.</a:t>
            </a:r>
            <a:endParaRPr lang="fr-FR" sz="1600" dirty="0"/>
          </a:p>
        </p:txBody>
      </p:sp>
      <p:sp>
        <p:nvSpPr>
          <p:cNvPr id="7" name="ZoneTexte 6"/>
          <p:cNvSpPr txBox="1"/>
          <p:nvPr/>
        </p:nvSpPr>
        <p:spPr>
          <a:xfrm>
            <a:off x="5796136" y="4941168"/>
            <a:ext cx="21602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6"/>
                </a:solidFill>
              </a:rPr>
              <a:t>500.000 </a:t>
            </a:r>
            <a:r>
              <a:rPr lang="fr-FR" sz="2000" b="1" dirty="0" err="1" smtClean="0">
                <a:solidFill>
                  <a:schemeClr val="accent6"/>
                </a:solidFill>
              </a:rPr>
              <a:t>Children</a:t>
            </a:r>
            <a:endParaRPr lang="fr-FR" sz="2000" b="1" dirty="0" smtClean="0">
              <a:solidFill>
                <a:schemeClr val="accent6"/>
              </a:solidFill>
            </a:endParaRPr>
          </a:p>
          <a:p>
            <a:pPr algn="ctr"/>
            <a:r>
              <a:rPr lang="fr-FR" sz="1600" dirty="0" smtClean="0"/>
              <a:t>Born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birth</a:t>
            </a:r>
            <a:r>
              <a:rPr lang="fr-FR" sz="1600" dirty="0" smtClean="0"/>
              <a:t> </a:t>
            </a:r>
          </a:p>
          <a:p>
            <a:pPr algn="ctr"/>
            <a:r>
              <a:rPr lang="fr-FR" sz="1600" dirty="0" err="1" smtClean="0"/>
              <a:t>defects</a:t>
            </a:r>
            <a:r>
              <a:rPr lang="fr-FR" sz="1600" dirty="0" smtClean="0"/>
              <a:t> </a:t>
            </a:r>
            <a:r>
              <a:rPr lang="fr-FR" sz="1600" dirty="0" err="1" smtClean="0"/>
              <a:t>according</a:t>
            </a:r>
            <a:r>
              <a:rPr lang="fr-FR" sz="1600" dirty="0" smtClean="0"/>
              <a:t> the </a:t>
            </a:r>
            <a:r>
              <a:rPr lang="fr-FR" sz="1600" dirty="0" err="1" smtClean="0"/>
              <a:t>Vietnamese</a:t>
            </a:r>
            <a:r>
              <a:rPr lang="fr-FR" sz="1600" dirty="0" smtClean="0"/>
              <a:t> </a:t>
            </a:r>
            <a:r>
              <a:rPr lang="fr-FR" sz="1600" dirty="0" err="1" smtClean="0"/>
              <a:t>Ministry</a:t>
            </a:r>
            <a:r>
              <a:rPr lang="fr-FR" sz="1600" dirty="0" smtClean="0"/>
              <a:t> of </a:t>
            </a:r>
            <a:r>
              <a:rPr lang="fr-FR" sz="1600" dirty="0" err="1" smtClean="0"/>
              <a:t>Foreign</a:t>
            </a:r>
            <a:r>
              <a:rPr lang="fr-FR" sz="1600" dirty="0" smtClean="0"/>
              <a:t> </a:t>
            </a:r>
            <a:r>
              <a:rPr lang="fr-FR" sz="1600" dirty="0" err="1" smtClean="0"/>
              <a:t>Affairs</a:t>
            </a:r>
            <a:endParaRPr lang="fr-FR" sz="1600" dirty="0"/>
          </a:p>
        </p:txBody>
      </p:sp>
      <p:sp>
        <p:nvSpPr>
          <p:cNvPr id="8" name="ZoneTexte 7"/>
          <p:cNvSpPr txBox="1"/>
          <p:nvPr/>
        </p:nvSpPr>
        <p:spPr>
          <a:xfrm>
            <a:off x="1403648" y="4941168"/>
            <a:ext cx="20882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6"/>
                </a:solidFill>
              </a:rPr>
              <a:t>4.8 Million</a:t>
            </a:r>
          </a:p>
          <a:p>
            <a:pPr algn="ctr"/>
            <a:r>
              <a:rPr lang="fr-FR" sz="1600" dirty="0" smtClean="0"/>
              <a:t>Of </a:t>
            </a:r>
            <a:r>
              <a:rPr lang="fr-FR" sz="1600" dirty="0" err="1" smtClean="0"/>
              <a:t>Vietnamese</a:t>
            </a:r>
            <a:r>
              <a:rPr lang="fr-FR" sz="1600" dirty="0" smtClean="0"/>
              <a:t> people </a:t>
            </a:r>
            <a:r>
              <a:rPr lang="fr-FR" sz="1600" dirty="0" err="1" smtClean="0"/>
              <a:t>affected</a:t>
            </a:r>
            <a:r>
              <a:rPr lang="fr-FR" sz="1600" dirty="0" smtClean="0"/>
              <a:t> </a:t>
            </a:r>
            <a:r>
              <a:rPr lang="fr-FR" sz="1600" dirty="0" err="1" smtClean="0"/>
              <a:t>according</a:t>
            </a:r>
            <a:r>
              <a:rPr lang="fr-FR" sz="1600" dirty="0" smtClean="0"/>
              <a:t> to </a:t>
            </a:r>
            <a:r>
              <a:rPr lang="fr-FR" sz="1600" dirty="0" err="1" smtClean="0"/>
              <a:t>Vietnamese</a:t>
            </a:r>
            <a:r>
              <a:rPr lang="fr-FR" sz="1600" dirty="0" smtClean="0"/>
              <a:t> </a:t>
            </a:r>
            <a:r>
              <a:rPr lang="fr-FR" sz="1600" dirty="0" err="1" smtClean="0"/>
              <a:t>Ministry</a:t>
            </a:r>
            <a:r>
              <a:rPr lang="fr-FR" sz="1600" dirty="0" smtClean="0"/>
              <a:t> of </a:t>
            </a:r>
            <a:r>
              <a:rPr lang="fr-FR" sz="1600" dirty="0" err="1" smtClean="0"/>
              <a:t>Foreign</a:t>
            </a:r>
            <a:r>
              <a:rPr lang="fr-FR" sz="1600" dirty="0" smtClean="0"/>
              <a:t> </a:t>
            </a:r>
            <a:r>
              <a:rPr lang="fr-FR" sz="1600" dirty="0" err="1" smtClean="0"/>
              <a:t>Affairs</a:t>
            </a:r>
            <a:endParaRPr lang="fr-FR" sz="1600" dirty="0"/>
          </a:p>
        </p:txBody>
      </p:sp>
      <p:sp>
        <p:nvSpPr>
          <p:cNvPr id="9" name="ZoneTexte 8"/>
          <p:cNvSpPr txBox="1"/>
          <p:nvPr/>
        </p:nvSpPr>
        <p:spPr>
          <a:xfrm>
            <a:off x="6444208" y="2348880"/>
            <a:ext cx="216024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6"/>
                </a:solidFill>
              </a:rPr>
              <a:t>150.000 </a:t>
            </a:r>
            <a:r>
              <a:rPr lang="fr-FR" sz="2000" b="1" dirty="0" err="1" smtClean="0">
                <a:solidFill>
                  <a:schemeClr val="accent6"/>
                </a:solidFill>
              </a:rPr>
              <a:t>Children</a:t>
            </a:r>
            <a:endParaRPr lang="fr-FR" sz="2000" b="1" dirty="0" smtClean="0">
              <a:solidFill>
                <a:schemeClr val="accent6"/>
              </a:solidFill>
            </a:endParaRPr>
          </a:p>
          <a:p>
            <a:pPr algn="ctr"/>
            <a:r>
              <a:rPr lang="fr-FR" sz="1600" dirty="0" smtClean="0"/>
              <a:t>Born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birth</a:t>
            </a:r>
            <a:r>
              <a:rPr lang="fr-FR" sz="1600" dirty="0" smtClean="0"/>
              <a:t> </a:t>
            </a:r>
          </a:p>
          <a:p>
            <a:pPr algn="ctr"/>
            <a:r>
              <a:rPr lang="fr-FR" sz="1600" dirty="0" err="1" smtClean="0"/>
              <a:t>defects</a:t>
            </a:r>
            <a:r>
              <a:rPr lang="fr-FR" sz="1600" dirty="0" smtClean="0"/>
              <a:t> </a:t>
            </a:r>
            <a:r>
              <a:rPr lang="fr-FR" sz="1600" dirty="0" err="1" smtClean="0"/>
              <a:t>according</a:t>
            </a:r>
            <a:r>
              <a:rPr lang="fr-FR" sz="1600" dirty="0" smtClean="0"/>
              <a:t> the Vietnam </a:t>
            </a:r>
            <a:r>
              <a:rPr lang="fr-FR" sz="1600" dirty="0" err="1" smtClean="0"/>
              <a:t>Red</a:t>
            </a:r>
            <a:r>
              <a:rPr lang="fr-FR" sz="1600" dirty="0" smtClean="0"/>
              <a:t> Cross</a:t>
            </a:r>
            <a:endParaRPr lang="fr-FR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3563888" y="3356992"/>
            <a:ext cx="21602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6"/>
                </a:solidFill>
              </a:rPr>
              <a:t>400.000 people</a:t>
            </a:r>
            <a:endParaRPr lang="fr-FR" sz="2000" b="1" dirty="0" smtClean="0">
              <a:solidFill>
                <a:schemeClr val="accent6"/>
              </a:solidFill>
            </a:endParaRPr>
          </a:p>
          <a:p>
            <a:pPr algn="ctr"/>
            <a:r>
              <a:rPr lang="fr-FR" sz="1600" dirty="0" err="1" smtClean="0"/>
              <a:t>Being</a:t>
            </a:r>
            <a:r>
              <a:rPr lang="fr-FR" sz="1600" dirty="0" smtClean="0"/>
              <a:t> </a:t>
            </a:r>
            <a:r>
              <a:rPr lang="fr-FR" sz="1600" dirty="0" err="1" smtClean="0"/>
              <a:t>killed</a:t>
            </a:r>
            <a:r>
              <a:rPr lang="fr-FR" sz="1600" dirty="0" smtClean="0"/>
              <a:t> or </a:t>
            </a:r>
            <a:r>
              <a:rPr lang="fr-FR" sz="1600" dirty="0" err="1" smtClean="0"/>
              <a:t>maimed</a:t>
            </a:r>
            <a:r>
              <a:rPr lang="fr-FR" sz="1600" dirty="0" smtClean="0"/>
              <a:t> </a:t>
            </a:r>
            <a:r>
              <a:rPr lang="fr-FR" sz="1600" dirty="0" err="1" smtClean="0"/>
              <a:t>according</a:t>
            </a:r>
            <a:r>
              <a:rPr lang="fr-FR" sz="1600" dirty="0" smtClean="0"/>
              <a:t> the </a:t>
            </a:r>
            <a:r>
              <a:rPr lang="fr-FR" sz="1600" dirty="0" err="1" smtClean="0"/>
              <a:t>Vietnamese</a:t>
            </a:r>
            <a:r>
              <a:rPr lang="fr-FR" sz="1600" dirty="0" smtClean="0"/>
              <a:t> </a:t>
            </a:r>
            <a:r>
              <a:rPr lang="fr-FR" sz="1600" dirty="0" err="1" smtClean="0"/>
              <a:t>Ministry</a:t>
            </a:r>
            <a:r>
              <a:rPr lang="fr-FR" sz="1600" dirty="0" smtClean="0"/>
              <a:t> of </a:t>
            </a:r>
            <a:r>
              <a:rPr lang="fr-FR" sz="1600" dirty="0" err="1" smtClean="0"/>
              <a:t>Foreign</a:t>
            </a:r>
            <a:r>
              <a:rPr lang="fr-FR" sz="1600" dirty="0" smtClean="0"/>
              <a:t> </a:t>
            </a:r>
            <a:r>
              <a:rPr lang="fr-FR" sz="1600" dirty="0" err="1" smtClean="0"/>
              <a:t>Affairs</a:t>
            </a:r>
            <a:endParaRPr lang="fr-FR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fr-FR" dirty="0" smtClean="0"/>
              <a:t>The agent orange </a:t>
            </a:r>
            <a:r>
              <a:rPr lang="fr-FR" dirty="0" err="1" smtClean="0"/>
              <a:t>controversy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716016" y="1340768"/>
            <a:ext cx="43204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AOVI = Agent orange </a:t>
            </a:r>
            <a:r>
              <a:rPr lang="fr-FR" dirty="0" err="1"/>
              <a:t>victims</a:t>
            </a:r>
            <a:r>
              <a:rPr lang="fr-FR" dirty="0"/>
              <a:t> </a:t>
            </a:r>
            <a:r>
              <a:rPr lang="fr-FR" dirty="0" err="1"/>
              <a:t>internationnal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en-US" dirty="0" smtClean="0"/>
              <a:t>AOVI accused the government that they hide the fact that orange agent also touch U.S. soldiers </a:t>
            </a:r>
            <a:r>
              <a:rPr lang="fr-FR" dirty="0" smtClean="0"/>
              <a:t>The </a:t>
            </a:r>
            <a:r>
              <a:rPr lang="fr-FR" dirty="0" err="1" smtClean="0"/>
              <a:t>government</a:t>
            </a:r>
            <a:r>
              <a:rPr lang="fr-FR" dirty="0" smtClean="0"/>
              <a:t> </a:t>
            </a:r>
            <a:r>
              <a:rPr lang="en-US" dirty="0" smtClean="0"/>
              <a:t>refute the AOVI’s accusations.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AOVI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supported</a:t>
            </a:r>
            <a:r>
              <a:rPr lang="fr-FR" dirty="0" smtClean="0"/>
              <a:t> by </a:t>
            </a:r>
            <a:r>
              <a:rPr lang="fr-FR" dirty="0" err="1" smtClean="0"/>
              <a:t>veterans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1989,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researches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launched</a:t>
            </a:r>
            <a:r>
              <a:rPr lang="fr-FR" dirty="0" smtClean="0"/>
              <a:t> </a:t>
            </a:r>
            <a:r>
              <a:rPr lang="fr-FR" dirty="0" err="1" smtClean="0"/>
              <a:t>again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pPr lvl="0"/>
            <a:r>
              <a:rPr lang="en-US" dirty="0" smtClean="0"/>
              <a:t>President Clinton ordered </a:t>
            </a:r>
            <a:r>
              <a:rPr lang="en-US" dirty="0" smtClean="0"/>
              <a:t>in 1996 </a:t>
            </a:r>
            <a:r>
              <a:rPr lang="en-US" dirty="0" smtClean="0"/>
              <a:t>that disability benefits be expanded to cover veterans who served in Vietnam and suffer from prostate cancer or a nerve disease that may be associated with the defoliant Agent Orange.</a:t>
            </a:r>
            <a:endParaRPr lang="fr-FR" dirty="0" smtClean="0"/>
          </a:p>
          <a:p>
            <a:endParaRPr lang="fr-FR" dirty="0" smtClean="0"/>
          </a:p>
        </p:txBody>
      </p:sp>
      <p:pic>
        <p:nvPicPr>
          <p:cNvPr id="3074" name="Picture 2" descr="http://www.combat-monsanto.org/IMG/jpg/agent_orange_v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844824"/>
            <a:ext cx="4456099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fr-FR" dirty="0" smtClean="0"/>
              <a:t>Résumé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899592" y="1268760"/>
            <a:ext cx="734481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The Agent Orange, by all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his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effect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on the population,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create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controversial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issue.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Indeed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lead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to the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foundation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of the AOVI (Agent Orange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Victims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International)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which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blames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government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hide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fact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AO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also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touch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U.S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soldiers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, but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refute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all.</a:t>
            </a:r>
          </a:p>
          <a:p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scourge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lead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to 4.8 millions of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victims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affect by the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AO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according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to the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Vietnamese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Red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Cross or the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Vietnamese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Ministry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Foreign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Affairs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. The AOVI accusations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were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only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supported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by the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Veterans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Association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after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1989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because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instituion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displayed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scientificaly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the AO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didn’t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have relation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health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damages. Of course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wasn’t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, Agent Orange have multiple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health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effect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involve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genetic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diseases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including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cleft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palate, mental disabilities, hernias, and extra fingers and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toes.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dirty="0" smtClean="0">
                <a:latin typeface="Arial" pitchFamily="34" charset="0"/>
                <a:cs typeface="Arial" pitchFamily="34" charset="0"/>
              </a:rPr>
              <a:t>In 1996, </a:t>
            </a:r>
            <a:r>
              <a:rPr lang="en-US" dirty="0" smtClean="0"/>
              <a:t>President Clinton </a:t>
            </a:r>
            <a:r>
              <a:rPr lang="en-US" dirty="0" smtClean="0"/>
              <a:t>ordered that </a:t>
            </a:r>
            <a:r>
              <a:rPr lang="en-US" dirty="0" smtClean="0"/>
              <a:t>disability benefits be expanded to cover veterans who served in Vietnam and suffer from prostate cancer or a nerve disease that may be associated with the defoliant Agent Orange.</a:t>
            </a:r>
            <a:endParaRPr lang="fr-FR" dirty="0" smtClean="0"/>
          </a:p>
          <a:p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endParaRPr lang="fr-F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415</Words>
  <Application>Microsoft Office PowerPoint</Application>
  <PresentationFormat>Affichage à l'écran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The agent orange controversy</vt:lpstr>
      <vt:lpstr>The agent orange controversy</vt:lpstr>
      <vt:lpstr>The agent orange controversy</vt:lpstr>
      <vt:lpstr>The agent orange controversy</vt:lpstr>
      <vt:lpstr>Résumé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Dagnear</dc:creator>
  <cp:lastModifiedBy>Dagnear</cp:lastModifiedBy>
  <cp:revision>15</cp:revision>
  <dcterms:created xsi:type="dcterms:W3CDTF">2014-02-10T20:05:02Z</dcterms:created>
  <dcterms:modified xsi:type="dcterms:W3CDTF">2014-02-15T15:39:42Z</dcterms:modified>
</cp:coreProperties>
</file>