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01C19-E192-414C-9545-0C086E11BC8F}" type="datetimeFigureOut">
              <a:rPr lang="de-DE" smtClean="0"/>
              <a:t>24.02.2014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6FD89-A072-44FF-ACA3-D18E19CF5F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77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01C19-E192-414C-9545-0C086E11BC8F}" type="datetimeFigureOut">
              <a:rPr lang="de-DE" smtClean="0"/>
              <a:t>24.02.2014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6FD89-A072-44FF-ACA3-D18E19CF5F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074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01C19-E192-414C-9545-0C086E11BC8F}" type="datetimeFigureOut">
              <a:rPr lang="de-DE" smtClean="0"/>
              <a:t>24.02.2014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6FD89-A072-44FF-ACA3-D18E19CF5F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269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01C19-E192-414C-9545-0C086E11BC8F}" type="datetimeFigureOut">
              <a:rPr lang="de-DE" smtClean="0"/>
              <a:t>24.02.2014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6FD89-A072-44FF-ACA3-D18E19CF5F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418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01C19-E192-414C-9545-0C086E11BC8F}" type="datetimeFigureOut">
              <a:rPr lang="de-DE" smtClean="0"/>
              <a:t>24.02.2014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6FD89-A072-44FF-ACA3-D18E19CF5F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676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01C19-E192-414C-9545-0C086E11BC8F}" type="datetimeFigureOut">
              <a:rPr lang="de-DE" smtClean="0"/>
              <a:t>24.02.2014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6FD89-A072-44FF-ACA3-D18E19CF5F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029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01C19-E192-414C-9545-0C086E11BC8F}" type="datetimeFigureOut">
              <a:rPr lang="de-DE" smtClean="0"/>
              <a:t>24.02.2014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6FD89-A072-44FF-ACA3-D18E19CF5F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4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01C19-E192-414C-9545-0C086E11BC8F}" type="datetimeFigureOut">
              <a:rPr lang="de-DE" smtClean="0"/>
              <a:t>24.02.2014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6FD89-A072-44FF-ACA3-D18E19CF5F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3146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01C19-E192-414C-9545-0C086E11BC8F}" type="datetimeFigureOut">
              <a:rPr lang="de-DE" smtClean="0"/>
              <a:t>24.02.2014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6FD89-A072-44FF-ACA3-D18E19CF5F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8001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01C19-E192-414C-9545-0C086E11BC8F}" type="datetimeFigureOut">
              <a:rPr lang="de-DE" smtClean="0"/>
              <a:t>24.02.2014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6FD89-A072-44FF-ACA3-D18E19CF5F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206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01C19-E192-414C-9545-0C086E11BC8F}" type="datetimeFigureOut">
              <a:rPr lang="de-DE" smtClean="0"/>
              <a:t>24.02.2014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6FD89-A072-44FF-ACA3-D18E19CF5F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8216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01C19-E192-414C-9545-0C086E11BC8F}" type="datetimeFigureOut">
              <a:rPr lang="de-DE" smtClean="0"/>
              <a:t>24.02.2014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6FD89-A072-44FF-ACA3-D18E19CF5F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41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b="1" u="sng" dirty="0" smtClean="0"/>
              <a:t>Technik-FIP</a:t>
            </a:r>
            <a:br>
              <a:rPr lang="de-DE" b="1" u="sng" dirty="0" smtClean="0"/>
            </a:br>
            <a:r>
              <a:rPr lang="de-DE" b="1" u="sng" dirty="0" smtClean="0"/>
              <a:t>Hell- Dunkelschaltung</a:t>
            </a:r>
            <a:endParaRPr lang="de-DE" b="1" u="sng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Von: Steffen Henne und Fabian </a:t>
            </a:r>
            <a:r>
              <a:rPr lang="de-DE" dirty="0" err="1" smtClean="0"/>
              <a:t>Krajnc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2273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u="sng" dirty="0" smtClean="0"/>
              <a:t>Gliederung</a:t>
            </a:r>
            <a:endParaRPr lang="de-DE" u="sng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Beispiele aus der Realität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Arbeitsstunde 1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Arbeitsstunde 2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Arbeitsstunde 3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Arbeitsstunde 4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Arbeitsstunde 5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err="1" smtClean="0"/>
              <a:t>Endfolie</a:t>
            </a:r>
            <a:r>
              <a:rPr lang="de-DE" dirty="0" smtClean="0"/>
              <a:t> :3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9784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Beispiele aus der Realität</a:t>
            </a:r>
            <a:endParaRPr lang="de-DE" u="sng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Hell- Dunkelschaltung</a:t>
            </a:r>
          </a:p>
          <a:p>
            <a:pPr lvl="1"/>
            <a:r>
              <a:rPr lang="de-DE" dirty="0" smtClean="0"/>
              <a:t>Rollläden</a:t>
            </a:r>
          </a:p>
          <a:p>
            <a:pPr lvl="1"/>
            <a:r>
              <a:rPr lang="de-DE" dirty="0" smtClean="0"/>
              <a:t>Autobeleuchtung</a:t>
            </a:r>
          </a:p>
          <a:p>
            <a:pPr lvl="1"/>
            <a:r>
              <a:rPr lang="de-DE" dirty="0" smtClean="0"/>
              <a:t>Laternen</a:t>
            </a:r>
          </a:p>
          <a:p>
            <a:pPr lvl="1"/>
            <a:r>
              <a:rPr lang="de-DE" dirty="0" smtClean="0"/>
              <a:t>Auto</a:t>
            </a:r>
          </a:p>
          <a:p>
            <a:pPr lvl="1"/>
            <a:r>
              <a:rPr lang="de-DE" dirty="0" smtClean="0"/>
              <a:t>Lichtschranken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9136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 u="sng" dirty="0" smtClean="0"/>
              <a:t>1. Arbeitsstunde</a:t>
            </a:r>
            <a:endParaRPr lang="de-DE" u="sng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Planung des Werkstücks</a:t>
            </a:r>
          </a:p>
          <a:p>
            <a:pPr lvl="0"/>
            <a:r>
              <a:rPr lang="de-DE" dirty="0"/>
              <a:t>Erstellen der Pläne am PC</a:t>
            </a:r>
          </a:p>
          <a:p>
            <a:pPr lvl="0"/>
            <a:r>
              <a:rPr lang="de-DE" dirty="0"/>
              <a:t>Berechnung der Daten (höhe/ länge/ breite)</a:t>
            </a:r>
          </a:p>
          <a:p>
            <a:pPr lvl="0"/>
            <a:r>
              <a:rPr lang="de-DE" dirty="0"/>
              <a:t>Erste Schaltpläne und </a:t>
            </a:r>
            <a:r>
              <a:rPr lang="de-DE" dirty="0" err="1"/>
              <a:t>Platinenlayouts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5880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2. Arbeitsstunde</a:t>
            </a:r>
            <a:endParaRPr lang="de-DE" u="sng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/>
              <a:t>Übertragung der Daten auf das Holz</a:t>
            </a:r>
          </a:p>
          <a:p>
            <a:pPr lvl="0"/>
            <a:r>
              <a:rPr lang="de-DE" dirty="0"/>
              <a:t>Aussägen der Einzelteile</a:t>
            </a:r>
          </a:p>
          <a:p>
            <a:pPr lvl="0"/>
            <a:r>
              <a:rPr lang="de-DE" dirty="0"/>
              <a:t>Zurecht schleifen/ anpassen der </a:t>
            </a:r>
            <a:r>
              <a:rPr lang="de-DE" dirty="0" smtClean="0"/>
              <a:t>Einzelteile</a:t>
            </a:r>
            <a:endParaRPr lang="de-DE" dirty="0"/>
          </a:p>
        </p:txBody>
      </p:sp>
      <p:pic>
        <p:nvPicPr>
          <p:cNvPr id="4" name="Bild 2" descr="D:\bilder\Bluetooth pics\2014-01-07 14.45.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3470431"/>
            <a:ext cx="317055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1" descr="D:\bilder\Bluetooth pics\2014-01-07 14.45.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2035" y="3470431"/>
            <a:ext cx="317055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d 5" descr="D:\bilder\Bluetooth pics\2014-01-07 14.54.3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32590" y="3470431"/>
            <a:ext cx="317055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87788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3. Arbeitsstunde</a:t>
            </a:r>
            <a:endParaRPr lang="de-DE" u="sng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Aussägen der Plexiglasfenster </a:t>
            </a:r>
          </a:p>
          <a:p>
            <a:pPr lvl="0"/>
            <a:r>
              <a:rPr lang="de-DE" dirty="0"/>
              <a:t>Zurecht schleifen der Fenster</a:t>
            </a:r>
          </a:p>
          <a:p>
            <a:pPr lvl="0"/>
            <a:r>
              <a:rPr lang="de-DE" dirty="0"/>
              <a:t>Anpassung der Wände des Gebäudes</a:t>
            </a:r>
          </a:p>
          <a:p>
            <a:pPr lvl="0"/>
            <a:r>
              <a:rPr lang="de-DE" dirty="0"/>
              <a:t>Einbau des Schalters</a:t>
            </a:r>
          </a:p>
          <a:p>
            <a:endParaRPr lang="de-DE" dirty="0"/>
          </a:p>
        </p:txBody>
      </p:sp>
      <p:pic>
        <p:nvPicPr>
          <p:cNvPr id="4" name="Bild 3" descr="D:\bilder\Bluetooth pics\2014-01-14 15.06.4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933056"/>
            <a:ext cx="3672408" cy="2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6" descr="D:\bilder\Bluetooth pics\2014-01-21 15.12.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4532" y="3917028"/>
            <a:ext cx="4104456" cy="271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9932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4. Arbeitsstunde</a:t>
            </a:r>
            <a:endParaRPr lang="de-DE" u="sng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Fertigstellung der Häuserwände </a:t>
            </a:r>
          </a:p>
          <a:p>
            <a:pPr lvl="0"/>
            <a:r>
              <a:rPr lang="de-DE" dirty="0"/>
              <a:t>Verleimung der Häuserwände</a:t>
            </a:r>
          </a:p>
          <a:p>
            <a:pPr lvl="0"/>
            <a:r>
              <a:rPr lang="de-DE" dirty="0"/>
              <a:t>Vorbereitung der </a:t>
            </a:r>
            <a:r>
              <a:rPr lang="de-DE" dirty="0" err="1"/>
              <a:t>LED’s</a:t>
            </a:r>
            <a:r>
              <a:rPr lang="de-DE" dirty="0"/>
              <a:t> </a:t>
            </a:r>
          </a:p>
          <a:p>
            <a:pPr lvl="0"/>
            <a:r>
              <a:rPr lang="de-DE" dirty="0"/>
              <a:t>Anpassung des Schaltplans</a:t>
            </a:r>
          </a:p>
          <a:p>
            <a:pPr lvl="0"/>
            <a:r>
              <a:rPr lang="de-DE" dirty="0"/>
              <a:t>Berechnung der </a:t>
            </a:r>
            <a:r>
              <a:rPr lang="de-DE" dirty="0" smtClean="0"/>
              <a:t>Widerstände</a:t>
            </a:r>
            <a:endParaRPr lang="de-DE" dirty="0"/>
          </a:p>
          <a:p>
            <a:endParaRPr lang="de-DE" dirty="0"/>
          </a:p>
        </p:txBody>
      </p:sp>
      <p:pic>
        <p:nvPicPr>
          <p:cNvPr id="4" name="Bild 9" descr="D:\bilder\Bluetooth pics\2014-01-21 15.50.2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5094" y="2204864"/>
            <a:ext cx="3024336" cy="228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4" descr="D:\bilder\Bluetooth pics\2014-01-21 15.12.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581128"/>
            <a:ext cx="2952328" cy="2149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5. Arbeitsstunde</a:t>
            </a:r>
            <a:endParaRPr lang="de-DE" u="sng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z="2400" dirty="0"/>
              <a:t>Löten der Platine </a:t>
            </a:r>
          </a:p>
          <a:p>
            <a:pPr lvl="0"/>
            <a:r>
              <a:rPr lang="de-DE" sz="2400" dirty="0"/>
              <a:t>Kabelverlegung im Haus </a:t>
            </a:r>
          </a:p>
          <a:p>
            <a:pPr lvl="0"/>
            <a:r>
              <a:rPr lang="de-DE" sz="2400" dirty="0"/>
              <a:t>Einbau des LDR</a:t>
            </a:r>
          </a:p>
          <a:p>
            <a:pPr lvl="0"/>
            <a:r>
              <a:rPr lang="de-DE" sz="2400" dirty="0"/>
              <a:t>Einbau der Schaltung</a:t>
            </a:r>
          </a:p>
          <a:p>
            <a:pPr lvl="0"/>
            <a:r>
              <a:rPr lang="de-DE" sz="2400" dirty="0"/>
              <a:t>Einbau der </a:t>
            </a:r>
            <a:r>
              <a:rPr lang="de-DE" sz="2400" dirty="0" err="1"/>
              <a:t>LED‘s</a:t>
            </a:r>
            <a:endParaRPr lang="de-DE" sz="2400" dirty="0"/>
          </a:p>
          <a:p>
            <a:pPr lvl="0"/>
            <a:r>
              <a:rPr lang="de-DE" sz="2400" dirty="0"/>
              <a:t>Anbau des Hauses auf die Bodenplatte</a:t>
            </a:r>
          </a:p>
          <a:p>
            <a:pPr lvl="0"/>
            <a:r>
              <a:rPr lang="de-DE" sz="2400" dirty="0"/>
              <a:t>Fertigstellung des Hauses</a:t>
            </a:r>
          </a:p>
          <a:p>
            <a:endParaRPr lang="de-DE" dirty="0"/>
          </a:p>
        </p:txBody>
      </p:sp>
      <p:pic>
        <p:nvPicPr>
          <p:cNvPr id="4" name="Bild 7" descr="D:\bilder\Bluetooth pics\2014-02-11 15.17.3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340768"/>
            <a:ext cx="359413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8" descr="D:\bilder\Bluetooth pics\2014-02-11 15.17.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221088"/>
            <a:ext cx="3343910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14117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de-DE" u="sng" dirty="0" smtClean="0">
                <a:solidFill>
                  <a:schemeClr val="bg1"/>
                </a:solidFill>
              </a:rPr>
              <a:t>ENDE!</a:t>
            </a:r>
            <a:endParaRPr lang="de-DE" u="sng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de-DE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437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Microsoft Office PowerPoint</Application>
  <PresentationFormat>Bildschirmpräsentation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Larissa</vt:lpstr>
      <vt:lpstr>Technik-FIP Hell- Dunkelschaltung</vt:lpstr>
      <vt:lpstr>Gliederung</vt:lpstr>
      <vt:lpstr>Beispiele aus der Realität</vt:lpstr>
      <vt:lpstr>1. Arbeitsstunde</vt:lpstr>
      <vt:lpstr>2. Arbeitsstunde</vt:lpstr>
      <vt:lpstr>3. Arbeitsstunde</vt:lpstr>
      <vt:lpstr>4. Arbeitsstunde</vt:lpstr>
      <vt:lpstr>5. Arbeitsstunde</vt:lpstr>
      <vt:lpstr>ENDE!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FIP Hell- Dunkelschaltung</dc:title>
  <dc:creator>Irina</dc:creator>
  <cp:lastModifiedBy>Irina</cp:lastModifiedBy>
  <cp:revision>6</cp:revision>
  <dcterms:created xsi:type="dcterms:W3CDTF">2014-02-24T14:55:28Z</dcterms:created>
  <dcterms:modified xsi:type="dcterms:W3CDTF">2014-02-24T18:50:47Z</dcterms:modified>
</cp:coreProperties>
</file>