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9451FD3-AC6E-414D-BB94-E801F4E44A60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D178F23-EA60-4F4D-B418-855946A29DED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3548" y="40466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GB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Drones</a:t>
            </a:r>
            <a:endParaRPr lang="en-GB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008" y="1916832"/>
            <a:ext cx="5508104" cy="367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17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Programmeren van AR drones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Java, coffeescript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Eigen WiFi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01008"/>
            <a:ext cx="4985512" cy="2594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4548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Voorbeeld code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9808" lvl="2" indent="0">
              <a:buNone/>
            </a:pPr>
            <a:r>
              <a:rPr lang="en-GB" sz="3000" dirty="0" err="1" smtClean="0"/>
              <a:t>Import.arDrone</a:t>
            </a:r>
            <a:r>
              <a:rPr lang="en-GB" sz="3000" dirty="0" smtClean="0"/>
              <a:t>;</a:t>
            </a:r>
            <a:r>
              <a:rPr lang="en-GB" dirty="0" smtClean="0"/>
              <a:t> </a:t>
            </a:r>
            <a:endParaRPr lang="en-GB" dirty="0"/>
          </a:p>
          <a:p>
            <a:pPr marL="36576" indent="0">
              <a:buNone/>
            </a:pPr>
            <a:r>
              <a:rPr lang="en-GB" dirty="0" smtClean="0"/>
              <a:t>	drone = </a:t>
            </a:r>
            <a:r>
              <a:rPr lang="en-GB" dirty="0" err="1" smtClean="0"/>
              <a:t>new.arDrone</a:t>
            </a:r>
            <a:r>
              <a:rPr lang="en-GB" dirty="0" smtClean="0"/>
              <a:t>(); 	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drone.takeoff</a:t>
            </a:r>
            <a:r>
              <a:rPr lang="en-GB" dirty="0" smtClean="0"/>
              <a:t>(); </a:t>
            </a:r>
          </a:p>
          <a:p>
            <a:pPr marL="36576" indent="0">
              <a:buNone/>
            </a:pPr>
            <a:r>
              <a:rPr lang="en-GB" dirty="0"/>
              <a:t>	</a:t>
            </a:r>
            <a:r>
              <a:rPr lang="en-GB" dirty="0" err="1" smtClean="0"/>
              <a:t>drone.move</a:t>
            </a:r>
            <a:r>
              <a:rPr lang="en-GB" dirty="0" smtClean="0"/>
              <a:t>(0.5);</a:t>
            </a:r>
          </a:p>
          <a:p>
            <a:pPr marL="36576" indent="0">
              <a:buNone/>
            </a:pPr>
            <a:r>
              <a:rPr lang="en-GB" dirty="0"/>
              <a:t>	</a:t>
            </a:r>
            <a:r>
              <a:rPr lang="en-GB" dirty="0" err="1" smtClean="0"/>
              <a:t>drone.after</a:t>
            </a:r>
            <a:r>
              <a:rPr lang="en-GB" dirty="0" smtClean="0"/>
              <a:t> (5000, </a:t>
            </a:r>
            <a:r>
              <a:rPr lang="en-GB" dirty="0" err="1" smtClean="0"/>
              <a:t>this.stop</a:t>
            </a:r>
            <a:r>
              <a:rPr lang="en-GB" dirty="0" smtClean="0"/>
              <a:t>());</a:t>
            </a:r>
          </a:p>
          <a:p>
            <a:pPr marL="36576" indent="0">
              <a:buNone/>
            </a:pPr>
            <a:r>
              <a:rPr lang="en-GB" dirty="0"/>
              <a:t>	</a:t>
            </a:r>
            <a:r>
              <a:rPr lang="en-GB" dirty="0" err="1" smtClean="0"/>
              <a:t>drone.after</a:t>
            </a:r>
            <a:r>
              <a:rPr lang="en-GB" dirty="0" smtClean="0"/>
              <a:t> (1000, </a:t>
            </a:r>
            <a:r>
              <a:rPr lang="en-GB" dirty="0" err="1" smtClean="0"/>
              <a:t>this.land</a:t>
            </a:r>
            <a:r>
              <a:rPr lang="en-GB" dirty="0" smtClean="0"/>
              <a:t>()); </a:t>
            </a:r>
            <a:endParaRPr lang="en-GB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831940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Vragen?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61595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1073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Wat zijn drones: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GB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UAV</a:t>
            </a:r>
          </a:p>
          <a:p>
            <a:endParaRPr lang="en-GB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Onbemande vliegtuigen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Op een afstand bestuurd</a:t>
            </a:r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5915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Het nut van drones:</a:t>
            </a:r>
            <a:endParaRPr lang="en-GB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Militaire doeleinded</a:t>
            </a:r>
          </a:p>
          <a:p>
            <a:endParaRPr lang="nl-BE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Burgerlijk gebruik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Politie &amp; brandweer</a:t>
            </a:r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65104"/>
            <a:ext cx="3305115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3070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Voorbeelden: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Criminelen opsporen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Rampenhulp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Onderzoek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Brandbestrijding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Militaire operaties</a:t>
            </a:r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35713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Geschiedenis: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Consept 19</a:t>
            </a:r>
            <a:r>
              <a:rPr lang="nl-BE" b="1" baseline="30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de</a:t>
            </a:r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eeuw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</a:t>
            </a:r>
            <a:r>
              <a:rPr lang="nl-BE" b="1" baseline="30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ste</a:t>
            </a:r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vooruitgang in  de eerste wereld oorlog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Red Wagon</a:t>
            </a:r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3664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Moderne drones: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Versturen van data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Vluchttijd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Grote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Simpele besturing</a:t>
            </a:r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07986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Moreel probleem: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Mens VS machine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Snellere beslissingen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Emotionele afstand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beschermen</a:t>
            </a:r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19222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Controversie: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endParaRPr lang="nl-BE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Wetten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Privacie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bescherming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2856"/>
            <a:ext cx="3472167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258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nl-BE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Drones en IT</a:t>
            </a:r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Veel vraag voor programeurs</a:t>
            </a:r>
          </a:p>
          <a:p>
            <a:endParaRPr lang="nl-BE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Markt uitbrijding</a:t>
            </a:r>
          </a:p>
          <a:p>
            <a:endParaRPr lang="nl-BE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nl-BE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Cursus PXL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140968"/>
            <a:ext cx="3817107" cy="311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7548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178</TotalTime>
  <Words>99</Words>
  <Application>Microsoft Office PowerPoint</Application>
  <PresentationFormat>On-screen Show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Technic</vt:lpstr>
      <vt:lpstr>Drones</vt:lpstr>
      <vt:lpstr>Wat zijn drones:</vt:lpstr>
      <vt:lpstr>Het nut van drones:</vt:lpstr>
      <vt:lpstr>Voorbeelden:</vt:lpstr>
      <vt:lpstr>Geschiedenis:</vt:lpstr>
      <vt:lpstr>Moderne drones:</vt:lpstr>
      <vt:lpstr>Moreel probleem:</vt:lpstr>
      <vt:lpstr>Controversie:</vt:lpstr>
      <vt:lpstr>Drones en IT</vt:lpstr>
      <vt:lpstr>Programmeren van AR drones</vt:lpstr>
      <vt:lpstr>Voorbeeld code</vt:lpstr>
      <vt:lpstr>Vragen?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Drones</dc:title>
  <dc:creator>Thorgar</dc:creator>
  <cp:lastModifiedBy>Thorgar</cp:lastModifiedBy>
  <cp:revision>14</cp:revision>
  <dcterms:created xsi:type="dcterms:W3CDTF">2014-03-15T15:52:43Z</dcterms:created>
  <dcterms:modified xsi:type="dcterms:W3CDTF">2014-03-20T13:53:22Z</dcterms:modified>
</cp:coreProperties>
</file>