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4" r:id="rId7"/>
    <p:sldId id="265" r:id="rId8"/>
    <p:sldId id="266" r:id="rId9"/>
    <p:sldId id="262" r:id="rId10"/>
    <p:sldId id="263" r:id="rId11"/>
    <p:sldId id="267" r:id="rId12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07" autoAdjust="0"/>
    <p:restoredTop sz="94660"/>
  </p:normalViewPr>
  <p:slideViewPr>
    <p:cSldViewPr>
      <p:cViewPr varScale="1">
        <p:scale>
          <a:sx n="72" d="100"/>
          <a:sy n="72" d="100"/>
        </p:scale>
        <p:origin x="-34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7DEF7-6AEA-430A-A89A-641880CCEF27}" type="datetimeFigureOut">
              <a:rPr lang="nl-BE" smtClean="0"/>
              <a:t>20/03/2014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5155B-113C-4C98-BE21-4D9E8C552589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7DEF7-6AEA-430A-A89A-641880CCEF27}" type="datetimeFigureOut">
              <a:rPr lang="nl-BE" smtClean="0"/>
              <a:t>20/03/2014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5155B-113C-4C98-BE21-4D9E8C552589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7DEF7-6AEA-430A-A89A-641880CCEF27}" type="datetimeFigureOut">
              <a:rPr lang="nl-BE" smtClean="0"/>
              <a:t>20/03/2014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5155B-113C-4C98-BE21-4D9E8C552589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7DEF7-6AEA-430A-A89A-641880CCEF27}" type="datetimeFigureOut">
              <a:rPr lang="nl-BE" smtClean="0"/>
              <a:t>20/03/2014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5155B-113C-4C98-BE21-4D9E8C552589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7DEF7-6AEA-430A-A89A-641880CCEF27}" type="datetimeFigureOut">
              <a:rPr lang="nl-BE" smtClean="0"/>
              <a:t>20/03/2014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5155B-113C-4C98-BE21-4D9E8C552589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7DEF7-6AEA-430A-A89A-641880CCEF27}" type="datetimeFigureOut">
              <a:rPr lang="nl-BE" smtClean="0"/>
              <a:t>20/03/2014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5155B-113C-4C98-BE21-4D9E8C552589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7DEF7-6AEA-430A-A89A-641880CCEF27}" type="datetimeFigureOut">
              <a:rPr lang="nl-BE" smtClean="0"/>
              <a:t>20/03/2014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5155B-113C-4C98-BE21-4D9E8C552589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7DEF7-6AEA-430A-A89A-641880CCEF27}" type="datetimeFigureOut">
              <a:rPr lang="nl-BE" smtClean="0"/>
              <a:t>20/03/2014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5155B-113C-4C98-BE21-4D9E8C552589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7DEF7-6AEA-430A-A89A-641880CCEF27}" type="datetimeFigureOut">
              <a:rPr lang="nl-BE" smtClean="0"/>
              <a:t>20/03/2014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5155B-113C-4C98-BE21-4D9E8C552589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7DEF7-6AEA-430A-A89A-641880CCEF27}" type="datetimeFigureOut">
              <a:rPr lang="nl-BE" smtClean="0"/>
              <a:t>20/03/2014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5155B-113C-4C98-BE21-4D9E8C552589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7DEF7-6AEA-430A-A89A-641880CCEF27}" type="datetimeFigureOut">
              <a:rPr lang="nl-BE" smtClean="0"/>
              <a:t>20/03/2014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5155B-113C-4C98-BE21-4D9E8C552589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E7DEF7-6AEA-430A-A89A-641880CCEF27}" type="datetimeFigureOut">
              <a:rPr lang="nl-BE" smtClean="0"/>
              <a:t>20/03/2014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95155B-113C-4C98-BE21-4D9E8C552589}" type="slidenum">
              <a:rPr lang="nl-BE" smtClean="0"/>
              <a:t>‹nr.›</a:t>
            </a:fld>
            <a:endParaRPr 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Glenn\Pictures\8712637-binaire-code-3d-render-beel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55576" y="116632"/>
            <a:ext cx="7772400" cy="1179563"/>
          </a:xfrm>
        </p:spPr>
        <p:txBody>
          <a:bodyPr>
            <a:normAutofit/>
          </a:bodyPr>
          <a:lstStyle/>
          <a:p>
            <a:r>
              <a:rPr lang="nl-BE" sz="6600" dirty="0" err="1" smtClean="0">
                <a:solidFill>
                  <a:srgbClr val="92D050"/>
                </a:solidFill>
                <a:latin typeface="Techno Hideo" pitchFamily="2" charset="0"/>
              </a:rPr>
              <a:t>Virtual</a:t>
            </a:r>
            <a:r>
              <a:rPr lang="nl-BE" sz="6600" dirty="0" smtClean="0">
                <a:solidFill>
                  <a:srgbClr val="92D050"/>
                </a:solidFill>
              </a:rPr>
              <a:t> </a:t>
            </a:r>
            <a:r>
              <a:rPr lang="nl-BE" sz="6600" dirty="0" err="1">
                <a:solidFill>
                  <a:srgbClr val="92D050"/>
                </a:solidFill>
                <a:latin typeface="Techno Hideo" pitchFamily="2" charset="0"/>
              </a:rPr>
              <a:t>Reality</a:t>
            </a:r>
            <a:endParaRPr lang="nl-BE" sz="6600" dirty="0">
              <a:solidFill>
                <a:srgbClr val="92D050"/>
              </a:solidFill>
              <a:latin typeface="Techno Hideo" pitchFamily="2" charset="0"/>
            </a:endParaRPr>
          </a:p>
        </p:txBody>
      </p:sp>
      <p:pic>
        <p:nvPicPr>
          <p:cNvPr id="1027" name="Picture 3" descr="C:\Users\Glenn\Pictures\vr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1412776"/>
            <a:ext cx="3816424" cy="38164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Glenn\Pictures\19196907-hacker-digitando-su-un-computer-portatile-con-il-codice-binario-in-backgrou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3140968"/>
            <a:ext cx="3131840" cy="1941741"/>
          </a:xfrm>
          <a:prstGeom prst="rect">
            <a:avLst/>
          </a:prstGeom>
          <a:noFill/>
        </p:spPr>
      </p:pic>
      <p:pic>
        <p:nvPicPr>
          <p:cNvPr id="1029" name="Picture 5" descr="C:\Users\Glenn\Pictures\8712637-binaire-code-3d-render-beel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2123728" cy="6858000"/>
          </a:xfrm>
          <a:prstGeom prst="rect">
            <a:avLst/>
          </a:prstGeom>
          <a:noFill/>
        </p:spPr>
      </p:pic>
      <p:sp>
        <p:nvSpPr>
          <p:cNvPr id="7" name="Titel 1"/>
          <p:cNvSpPr>
            <a:spLocks noGrp="1"/>
          </p:cNvSpPr>
          <p:nvPr>
            <p:ph type="ctrTitle"/>
          </p:nvPr>
        </p:nvSpPr>
        <p:spPr>
          <a:xfrm>
            <a:off x="2123728" y="0"/>
            <a:ext cx="7020272" cy="1179563"/>
          </a:xfrm>
        </p:spPr>
        <p:txBody>
          <a:bodyPr>
            <a:normAutofit fontScale="90000"/>
          </a:bodyPr>
          <a:lstStyle/>
          <a:p>
            <a:r>
              <a:rPr lang="nl-BE" sz="6600" dirty="0" smtClean="0">
                <a:solidFill>
                  <a:srgbClr val="92D050"/>
                </a:solidFill>
                <a:latin typeface="Techno Hideo" pitchFamily="2" charset="0"/>
              </a:rPr>
              <a:t>5 Is het wel veilig</a:t>
            </a:r>
            <a:endParaRPr lang="nl-BE" sz="6600" dirty="0">
              <a:solidFill>
                <a:srgbClr val="92D050"/>
              </a:solidFill>
              <a:latin typeface="Techno Hideo" pitchFamily="2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2123728" y="1844824"/>
            <a:ext cx="30243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nl-BE" sz="3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Welke gevolgen</a:t>
            </a:r>
            <a:endParaRPr lang="nl-BE" sz="32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2123728" y="2636912"/>
            <a:ext cx="52565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nl-BE" sz="3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Welke invloed op </a:t>
            </a:r>
            <a:r>
              <a:rPr lang="nl-BE" sz="32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Realiteits</a:t>
            </a:r>
            <a:r>
              <a:rPr lang="nl-BE" sz="3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besef</a:t>
            </a:r>
            <a:endParaRPr lang="nl-BE" sz="32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2123728" y="4077072"/>
            <a:ext cx="52565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nl-BE" sz="3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Wat met hackers</a:t>
            </a:r>
            <a:endParaRPr lang="nl-BE" sz="32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Tekstvak 12"/>
          <p:cNvSpPr txBox="1"/>
          <p:nvPr/>
        </p:nvSpPr>
        <p:spPr>
          <a:xfrm>
            <a:off x="2123728" y="5085184"/>
            <a:ext cx="52565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nl-BE" sz="3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Wat als het systeem </a:t>
            </a:r>
            <a:r>
              <a:rPr lang="nl-BE" sz="32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crashed</a:t>
            </a:r>
            <a:endParaRPr lang="nl-BE" sz="32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 build="p"/>
      <p:bldP spid="10" grpId="0" build="p"/>
      <p:bldP spid="1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Glenn\Pictures\8712637-binaire-code-3d-render-beel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2123728" cy="6858000"/>
          </a:xfrm>
          <a:prstGeom prst="rect">
            <a:avLst/>
          </a:prstGeom>
          <a:noFill/>
        </p:spPr>
      </p:pic>
      <p:sp>
        <p:nvSpPr>
          <p:cNvPr id="7" name="Titel 1"/>
          <p:cNvSpPr>
            <a:spLocks noGrp="1"/>
          </p:cNvSpPr>
          <p:nvPr>
            <p:ph type="ctrTitle"/>
          </p:nvPr>
        </p:nvSpPr>
        <p:spPr>
          <a:xfrm>
            <a:off x="2123728" y="0"/>
            <a:ext cx="7020272" cy="1179563"/>
          </a:xfrm>
        </p:spPr>
        <p:txBody>
          <a:bodyPr>
            <a:normAutofit/>
          </a:bodyPr>
          <a:lstStyle/>
          <a:p>
            <a:r>
              <a:rPr lang="nl-BE" sz="6600" dirty="0" smtClean="0">
                <a:solidFill>
                  <a:srgbClr val="92D050"/>
                </a:solidFill>
                <a:latin typeface="Techno Hideo" pitchFamily="2" charset="0"/>
              </a:rPr>
              <a:t>Vragen</a:t>
            </a:r>
            <a:endParaRPr lang="nl-BE" sz="6600" dirty="0">
              <a:solidFill>
                <a:srgbClr val="92D050"/>
              </a:solidFill>
              <a:latin typeface="Techno Hideo" pitchFamily="2" charset="0"/>
            </a:endParaRPr>
          </a:p>
        </p:txBody>
      </p:sp>
      <p:pic>
        <p:nvPicPr>
          <p:cNvPr id="8195" name="Picture 3" descr="C:\Users\Glenn\Pictures\stock-footage-question-marks-d-animation-with-alpha-matt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9" y="1844824"/>
            <a:ext cx="7015636" cy="40324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Glenn\Pictures\8712637-binaire-code-3d-render-beel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2123728" cy="6858000"/>
          </a:xfrm>
          <a:prstGeom prst="rect">
            <a:avLst/>
          </a:prstGeom>
          <a:noFill/>
        </p:spPr>
      </p:pic>
      <p:sp>
        <p:nvSpPr>
          <p:cNvPr id="5" name="Tekstvak 4"/>
          <p:cNvSpPr txBox="1"/>
          <p:nvPr/>
        </p:nvSpPr>
        <p:spPr>
          <a:xfrm>
            <a:off x="2123728" y="1196752"/>
            <a:ext cx="702027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3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1 Wat is </a:t>
            </a:r>
            <a:r>
              <a:rPr lang="nl-BE" sz="32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Virtual</a:t>
            </a:r>
            <a:r>
              <a:rPr lang="nl-BE" sz="3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nl-BE" sz="32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Reality</a:t>
            </a:r>
            <a:r>
              <a:rPr lang="nl-BE" sz="3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?</a:t>
            </a:r>
          </a:p>
          <a:p>
            <a:pPr>
              <a:buFont typeface="Arial" pitchFamily="34" charset="0"/>
              <a:buChar char="•"/>
            </a:pPr>
            <a:endParaRPr lang="nl-BE" sz="320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r>
              <a:rPr lang="nl-BE" sz="3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2 Waarom en waar?</a:t>
            </a:r>
          </a:p>
          <a:p>
            <a:pPr>
              <a:buFont typeface="Arial" pitchFamily="34" charset="0"/>
              <a:buChar char="•"/>
            </a:pPr>
            <a:endParaRPr lang="nl-BE" sz="320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r>
              <a:rPr lang="nl-BE" sz="3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3 </a:t>
            </a:r>
            <a:r>
              <a:rPr lang="nl-BE" sz="32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Oculus</a:t>
            </a:r>
            <a:r>
              <a:rPr lang="nl-BE" sz="3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nl-BE" sz="32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Rift</a:t>
            </a:r>
            <a:r>
              <a:rPr lang="nl-BE" sz="3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?</a:t>
            </a:r>
          </a:p>
          <a:p>
            <a:pPr>
              <a:buFont typeface="Arial" pitchFamily="34" charset="0"/>
              <a:buChar char="•"/>
            </a:pPr>
            <a:endParaRPr lang="nl-BE" sz="320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r>
              <a:rPr lang="nl-BE" sz="3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4 Hoe ver kan en wil men gaan?</a:t>
            </a:r>
          </a:p>
          <a:p>
            <a:pPr>
              <a:buFont typeface="Arial" pitchFamily="34" charset="0"/>
              <a:buChar char="•"/>
            </a:pPr>
            <a:endParaRPr lang="nl-BE" sz="320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r>
              <a:rPr lang="nl-BE" sz="3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5 Is dit wel veilig?</a:t>
            </a:r>
          </a:p>
        </p:txBody>
      </p:sp>
      <p:sp>
        <p:nvSpPr>
          <p:cNvPr id="7" name="Titel 1"/>
          <p:cNvSpPr>
            <a:spLocks noGrp="1"/>
          </p:cNvSpPr>
          <p:nvPr>
            <p:ph type="ctrTitle"/>
          </p:nvPr>
        </p:nvSpPr>
        <p:spPr>
          <a:xfrm>
            <a:off x="2123728" y="0"/>
            <a:ext cx="7020272" cy="1179563"/>
          </a:xfrm>
        </p:spPr>
        <p:txBody>
          <a:bodyPr>
            <a:normAutofit/>
          </a:bodyPr>
          <a:lstStyle/>
          <a:p>
            <a:r>
              <a:rPr lang="nl-BE" sz="6600" dirty="0" smtClean="0">
                <a:solidFill>
                  <a:srgbClr val="92D050"/>
                </a:solidFill>
                <a:latin typeface="Techno Hideo" pitchFamily="2" charset="0"/>
              </a:rPr>
              <a:t>Inhoud</a:t>
            </a:r>
            <a:endParaRPr lang="nl-BE" sz="6600" dirty="0">
              <a:solidFill>
                <a:srgbClr val="92D050"/>
              </a:solidFill>
              <a:latin typeface="Techno Hideo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Glenn\Pictures\8712637-binaire-code-3d-render-beel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2123728" cy="6858000"/>
          </a:xfrm>
          <a:prstGeom prst="rect">
            <a:avLst/>
          </a:prstGeom>
          <a:noFill/>
        </p:spPr>
      </p:pic>
      <p:sp>
        <p:nvSpPr>
          <p:cNvPr id="7" name="Titel 1"/>
          <p:cNvSpPr>
            <a:spLocks noGrp="1"/>
          </p:cNvSpPr>
          <p:nvPr>
            <p:ph type="ctrTitle"/>
          </p:nvPr>
        </p:nvSpPr>
        <p:spPr>
          <a:xfrm>
            <a:off x="2123728" y="0"/>
            <a:ext cx="7020272" cy="1179563"/>
          </a:xfrm>
        </p:spPr>
        <p:txBody>
          <a:bodyPr>
            <a:normAutofit/>
          </a:bodyPr>
          <a:lstStyle/>
          <a:p>
            <a:r>
              <a:rPr lang="nl-BE" sz="6600" dirty="0" smtClean="0">
                <a:solidFill>
                  <a:srgbClr val="92D050"/>
                </a:solidFill>
                <a:latin typeface="Techno Hideo" pitchFamily="2" charset="0"/>
              </a:rPr>
              <a:t>1 Wat is het</a:t>
            </a:r>
            <a:endParaRPr lang="nl-BE" sz="6600" dirty="0">
              <a:solidFill>
                <a:srgbClr val="92D050"/>
              </a:solidFill>
              <a:latin typeface="Techno Hideo" pitchFamily="2" charset="0"/>
            </a:endParaRPr>
          </a:p>
        </p:txBody>
      </p:sp>
      <p:sp>
        <p:nvSpPr>
          <p:cNvPr id="6" name="Tekstvak 5"/>
          <p:cNvSpPr txBox="1"/>
          <p:nvPr/>
        </p:nvSpPr>
        <p:spPr>
          <a:xfrm>
            <a:off x="2123728" y="4509120"/>
            <a:ext cx="7020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nl-BE" sz="3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Het Spel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2195736" y="1340768"/>
            <a:ext cx="38164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nl-BE" sz="3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Het virtueel verkeer </a:t>
            </a:r>
            <a:r>
              <a:rPr lang="nl-BE" sz="3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alsof je erin zit</a:t>
            </a:r>
          </a:p>
        </p:txBody>
      </p:sp>
      <p:pic>
        <p:nvPicPr>
          <p:cNvPr id="3074" name="Picture 2" descr="C:\Users\Glenn\Pictures\b6b8278e-4fd7-4983-b2fe-9457c2bc22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14466" y="4985792"/>
            <a:ext cx="2829534" cy="1872208"/>
          </a:xfrm>
          <a:prstGeom prst="rect">
            <a:avLst/>
          </a:prstGeom>
          <a:noFill/>
        </p:spPr>
      </p:pic>
      <p:sp>
        <p:nvSpPr>
          <p:cNvPr id="9" name="Tekstvak 8"/>
          <p:cNvSpPr txBox="1"/>
          <p:nvPr/>
        </p:nvSpPr>
        <p:spPr>
          <a:xfrm>
            <a:off x="2123728" y="2420888"/>
            <a:ext cx="38884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nl-BE" sz="3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Het virtueel gevecht </a:t>
            </a:r>
            <a:r>
              <a:rPr lang="nl-BE" sz="3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alsof je erin zit</a:t>
            </a:r>
          </a:p>
        </p:txBody>
      </p:sp>
      <p:sp>
        <p:nvSpPr>
          <p:cNvPr id="10" name="Tekstvak 9"/>
          <p:cNvSpPr txBox="1"/>
          <p:nvPr/>
        </p:nvSpPr>
        <p:spPr>
          <a:xfrm>
            <a:off x="2123728" y="3429000"/>
            <a:ext cx="46085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nl-BE" sz="3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De </a:t>
            </a:r>
            <a:r>
              <a:rPr lang="nl-BE" sz="32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virtuale</a:t>
            </a:r>
            <a:r>
              <a:rPr lang="nl-BE" sz="3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voetbal match </a:t>
            </a:r>
            <a:r>
              <a:rPr lang="nl-BE" sz="3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alsof je erin zit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2123728" y="5229200"/>
            <a:ext cx="2736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3200" b="1" dirty="0" smtClean="0">
                <a:solidFill>
                  <a:srgbClr val="FF0000"/>
                </a:solidFill>
              </a:rPr>
              <a:t>alsof je erin zit</a:t>
            </a:r>
            <a:endParaRPr lang="nl-BE" sz="32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8" grpId="0" build="p"/>
      <p:bldP spid="9" grpId="0" build="p"/>
      <p:bldP spid="10" grpId="0" build="p"/>
      <p:bldP spid="1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Glenn\Pictures\8712637-binaire-code-3d-render-beel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2123728" cy="6858000"/>
          </a:xfrm>
          <a:prstGeom prst="rect">
            <a:avLst/>
          </a:prstGeom>
          <a:noFill/>
        </p:spPr>
      </p:pic>
      <p:sp>
        <p:nvSpPr>
          <p:cNvPr id="7" name="Titel 1"/>
          <p:cNvSpPr>
            <a:spLocks noGrp="1"/>
          </p:cNvSpPr>
          <p:nvPr>
            <p:ph type="ctrTitle"/>
          </p:nvPr>
        </p:nvSpPr>
        <p:spPr>
          <a:xfrm>
            <a:off x="2123728" y="0"/>
            <a:ext cx="7020272" cy="1412776"/>
          </a:xfrm>
        </p:spPr>
        <p:txBody>
          <a:bodyPr>
            <a:normAutofit fontScale="90000"/>
          </a:bodyPr>
          <a:lstStyle/>
          <a:p>
            <a:r>
              <a:rPr lang="nl-BE" sz="6600" dirty="0" smtClean="0">
                <a:solidFill>
                  <a:srgbClr val="92D050"/>
                </a:solidFill>
                <a:latin typeface="Techno Hideo" pitchFamily="2" charset="0"/>
              </a:rPr>
              <a:t>2 Waarom en Waar</a:t>
            </a:r>
            <a:endParaRPr lang="nl-BE" sz="6600" dirty="0">
              <a:solidFill>
                <a:srgbClr val="92D050"/>
              </a:solidFill>
              <a:latin typeface="Techno Hideo" pitchFamily="2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2123728" y="1844824"/>
            <a:ext cx="4968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nl-BE" sz="3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Vooral voor </a:t>
            </a:r>
            <a:r>
              <a:rPr lang="nl-BE" sz="32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profesionelen</a:t>
            </a:r>
            <a:endParaRPr lang="nl-BE" sz="32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" name="Tekstvak 11"/>
          <p:cNvSpPr txBox="1"/>
          <p:nvPr/>
        </p:nvSpPr>
        <p:spPr>
          <a:xfrm>
            <a:off x="2123728" y="2852936"/>
            <a:ext cx="4968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nl-BE" sz="3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Vlucht simulators</a:t>
            </a:r>
            <a:endParaRPr lang="nl-BE" sz="32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Tekstvak 12"/>
          <p:cNvSpPr txBox="1"/>
          <p:nvPr/>
        </p:nvSpPr>
        <p:spPr>
          <a:xfrm>
            <a:off x="2123728" y="3645024"/>
            <a:ext cx="4968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nl-BE" sz="3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Militair </a:t>
            </a:r>
            <a:r>
              <a:rPr lang="nl-BE" sz="32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gevechts</a:t>
            </a:r>
            <a:r>
              <a:rPr lang="nl-BE" sz="3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training</a:t>
            </a:r>
            <a:endParaRPr lang="nl-BE" sz="32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" name="Tekstvak 13"/>
          <p:cNvSpPr txBox="1"/>
          <p:nvPr/>
        </p:nvSpPr>
        <p:spPr>
          <a:xfrm>
            <a:off x="2123728" y="4437112"/>
            <a:ext cx="4968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nl-BE" sz="3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Politie training</a:t>
            </a:r>
            <a:endParaRPr lang="nl-BE" sz="32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2123728" y="5085184"/>
            <a:ext cx="4968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nl-BE" sz="3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Nu ook voor games</a:t>
            </a:r>
            <a:endParaRPr lang="nl-BE" sz="32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12" grpId="0" build="p"/>
      <p:bldP spid="13" grpId="0" build="p"/>
      <p:bldP spid="14" grpId="0" build="p"/>
      <p:bldP spid="1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Glenn\Pictures\8712637-binaire-code-3d-render-beel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2123728" cy="6858000"/>
          </a:xfrm>
          <a:prstGeom prst="rect">
            <a:avLst/>
          </a:prstGeom>
          <a:noFill/>
        </p:spPr>
      </p:pic>
      <p:sp>
        <p:nvSpPr>
          <p:cNvPr id="7" name="Titel 1"/>
          <p:cNvSpPr>
            <a:spLocks noGrp="1"/>
          </p:cNvSpPr>
          <p:nvPr>
            <p:ph type="ctrTitle"/>
          </p:nvPr>
        </p:nvSpPr>
        <p:spPr>
          <a:xfrm>
            <a:off x="2123728" y="0"/>
            <a:ext cx="7020272" cy="1179563"/>
          </a:xfrm>
        </p:spPr>
        <p:txBody>
          <a:bodyPr>
            <a:normAutofit/>
          </a:bodyPr>
          <a:lstStyle/>
          <a:p>
            <a:r>
              <a:rPr lang="nl-BE" sz="6600" dirty="0" smtClean="0">
                <a:solidFill>
                  <a:srgbClr val="92D050"/>
                </a:solidFill>
                <a:latin typeface="Techno Hideo" pitchFamily="2" charset="0"/>
              </a:rPr>
              <a:t>3 </a:t>
            </a:r>
            <a:r>
              <a:rPr lang="nl-BE" sz="6600" dirty="0" err="1" smtClean="0">
                <a:solidFill>
                  <a:srgbClr val="92D050"/>
                </a:solidFill>
                <a:latin typeface="Techno Hideo" pitchFamily="2" charset="0"/>
              </a:rPr>
              <a:t>Oculus</a:t>
            </a:r>
            <a:r>
              <a:rPr lang="nl-BE" sz="6600" dirty="0" smtClean="0">
                <a:solidFill>
                  <a:srgbClr val="92D050"/>
                </a:solidFill>
                <a:latin typeface="Techno Hideo" pitchFamily="2" charset="0"/>
              </a:rPr>
              <a:t> </a:t>
            </a:r>
            <a:r>
              <a:rPr lang="nl-BE" sz="6600" dirty="0" err="1" smtClean="0">
                <a:solidFill>
                  <a:srgbClr val="92D050"/>
                </a:solidFill>
                <a:latin typeface="Techno Hideo" pitchFamily="2" charset="0"/>
              </a:rPr>
              <a:t>Rift</a:t>
            </a:r>
            <a:endParaRPr lang="nl-BE" sz="6600" dirty="0">
              <a:solidFill>
                <a:srgbClr val="92D050"/>
              </a:solidFill>
              <a:latin typeface="Techno Hideo" pitchFamily="2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2195736" y="1340768"/>
            <a:ext cx="42484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nl-BE" sz="3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Meest toon aangevend</a:t>
            </a:r>
            <a:endParaRPr lang="nl-BE" sz="32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098" name="Picture 2" descr="C:\Users\Glenn\Pictures\Oculus-Rift-Virtual-Reality-Headse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94726" y="3617640"/>
            <a:ext cx="4549274" cy="3240360"/>
          </a:xfrm>
          <a:prstGeom prst="rect">
            <a:avLst/>
          </a:prstGeom>
          <a:noFill/>
        </p:spPr>
      </p:pic>
      <p:sp>
        <p:nvSpPr>
          <p:cNvPr id="6" name="Tekstvak 5"/>
          <p:cNvSpPr txBox="1"/>
          <p:nvPr/>
        </p:nvSpPr>
        <p:spPr>
          <a:xfrm>
            <a:off x="2267744" y="1988840"/>
            <a:ext cx="20162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nl-BE" sz="32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Inovatief</a:t>
            </a:r>
            <a:endParaRPr lang="nl-BE" sz="32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2267744" y="2708920"/>
            <a:ext cx="2160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nl-BE" sz="3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Betaalbaar</a:t>
            </a:r>
            <a:endParaRPr lang="nl-BE" sz="32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6" grpId="0" build="p"/>
      <p:bldP spid="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Glenn\Pictures\8712637-binaire-code-3d-render-beel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2123728" cy="6858000"/>
          </a:xfrm>
          <a:prstGeom prst="rect">
            <a:avLst/>
          </a:prstGeom>
          <a:noFill/>
        </p:spPr>
      </p:pic>
      <p:sp>
        <p:nvSpPr>
          <p:cNvPr id="7" name="Titel 1"/>
          <p:cNvSpPr>
            <a:spLocks noGrp="1"/>
          </p:cNvSpPr>
          <p:nvPr>
            <p:ph type="ctrTitle"/>
          </p:nvPr>
        </p:nvSpPr>
        <p:spPr>
          <a:xfrm>
            <a:off x="2123728" y="0"/>
            <a:ext cx="7020272" cy="1179563"/>
          </a:xfrm>
        </p:spPr>
        <p:txBody>
          <a:bodyPr>
            <a:normAutofit/>
          </a:bodyPr>
          <a:lstStyle/>
          <a:p>
            <a:r>
              <a:rPr lang="nl-BE" sz="6600" dirty="0">
                <a:solidFill>
                  <a:srgbClr val="92D050"/>
                </a:solidFill>
                <a:latin typeface="Techno Hideo" pitchFamily="2" charset="0"/>
              </a:rPr>
              <a:t>3</a:t>
            </a:r>
            <a:r>
              <a:rPr lang="nl-BE" sz="6600" dirty="0" smtClean="0">
                <a:solidFill>
                  <a:srgbClr val="92D050"/>
                </a:solidFill>
                <a:latin typeface="Techno Hideo" pitchFamily="2" charset="0"/>
              </a:rPr>
              <a:t> </a:t>
            </a:r>
            <a:r>
              <a:rPr lang="nl-BE" sz="6600" dirty="0" err="1" smtClean="0">
                <a:solidFill>
                  <a:srgbClr val="92D050"/>
                </a:solidFill>
                <a:latin typeface="Techno Hideo" pitchFamily="2" charset="0"/>
              </a:rPr>
              <a:t>Oculus</a:t>
            </a:r>
            <a:r>
              <a:rPr lang="nl-BE" sz="6600" dirty="0" smtClean="0">
                <a:solidFill>
                  <a:srgbClr val="92D050"/>
                </a:solidFill>
                <a:latin typeface="Techno Hideo" pitchFamily="2" charset="0"/>
              </a:rPr>
              <a:t> </a:t>
            </a:r>
            <a:r>
              <a:rPr lang="nl-BE" sz="6600" dirty="0" err="1" smtClean="0">
                <a:solidFill>
                  <a:srgbClr val="92D050"/>
                </a:solidFill>
                <a:latin typeface="Techno Hideo" pitchFamily="2" charset="0"/>
              </a:rPr>
              <a:t>Rift</a:t>
            </a:r>
            <a:endParaRPr lang="nl-BE" sz="6600" dirty="0">
              <a:solidFill>
                <a:srgbClr val="92D050"/>
              </a:solidFill>
              <a:latin typeface="Techno Hideo" pitchFamily="2" charset="0"/>
            </a:endParaRPr>
          </a:p>
        </p:txBody>
      </p:sp>
      <p:pic>
        <p:nvPicPr>
          <p:cNvPr id="5122" name="Picture 2" descr="C:\Users\Glenn\Pictures\thre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1556792"/>
            <a:ext cx="7300188" cy="41519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Glenn\Pictures\8712637-binaire-code-3d-render-beel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2123728" cy="6858000"/>
          </a:xfrm>
          <a:prstGeom prst="rect">
            <a:avLst/>
          </a:prstGeom>
          <a:noFill/>
        </p:spPr>
      </p:pic>
      <p:sp>
        <p:nvSpPr>
          <p:cNvPr id="7" name="Titel 1"/>
          <p:cNvSpPr>
            <a:spLocks noGrp="1"/>
          </p:cNvSpPr>
          <p:nvPr>
            <p:ph type="ctrTitle"/>
          </p:nvPr>
        </p:nvSpPr>
        <p:spPr>
          <a:xfrm>
            <a:off x="2123728" y="0"/>
            <a:ext cx="7020272" cy="1179563"/>
          </a:xfrm>
        </p:spPr>
        <p:txBody>
          <a:bodyPr>
            <a:normAutofit/>
          </a:bodyPr>
          <a:lstStyle/>
          <a:p>
            <a:r>
              <a:rPr lang="nl-BE" sz="6600" dirty="0">
                <a:solidFill>
                  <a:srgbClr val="92D050"/>
                </a:solidFill>
                <a:latin typeface="Techno Hideo" pitchFamily="2" charset="0"/>
              </a:rPr>
              <a:t>3</a:t>
            </a:r>
            <a:r>
              <a:rPr lang="nl-BE" sz="6600" dirty="0" smtClean="0">
                <a:solidFill>
                  <a:srgbClr val="92D050"/>
                </a:solidFill>
                <a:latin typeface="Techno Hideo" pitchFamily="2" charset="0"/>
              </a:rPr>
              <a:t> </a:t>
            </a:r>
            <a:r>
              <a:rPr lang="nl-BE" sz="6600" dirty="0" err="1" smtClean="0">
                <a:solidFill>
                  <a:srgbClr val="92D050"/>
                </a:solidFill>
                <a:latin typeface="Techno Hideo" pitchFamily="2" charset="0"/>
              </a:rPr>
              <a:t>Oculus</a:t>
            </a:r>
            <a:r>
              <a:rPr lang="nl-BE" sz="6600" dirty="0" smtClean="0">
                <a:solidFill>
                  <a:srgbClr val="92D050"/>
                </a:solidFill>
                <a:latin typeface="Techno Hideo" pitchFamily="2" charset="0"/>
              </a:rPr>
              <a:t> </a:t>
            </a:r>
            <a:r>
              <a:rPr lang="nl-BE" sz="6600" dirty="0" err="1" smtClean="0">
                <a:solidFill>
                  <a:srgbClr val="92D050"/>
                </a:solidFill>
                <a:latin typeface="Techno Hideo" pitchFamily="2" charset="0"/>
              </a:rPr>
              <a:t>Rift</a:t>
            </a:r>
            <a:endParaRPr lang="nl-BE" sz="6600" dirty="0">
              <a:solidFill>
                <a:srgbClr val="92D050"/>
              </a:solidFill>
              <a:latin typeface="Techno Hideo" pitchFamily="2" charset="0"/>
            </a:endParaRPr>
          </a:p>
        </p:txBody>
      </p:sp>
      <p:pic>
        <p:nvPicPr>
          <p:cNvPr id="6146" name="Picture 2" descr="C:\Users\Glenn\Pictures\valve-tf2-oculu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1412776"/>
            <a:ext cx="7020272" cy="4406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Glenn\Pictures\8712637-binaire-code-3d-render-beel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2123728" cy="6858000"/>
          </a:xfrm>
          <a:prstGeom prst="rect">
            <a:avLst/>
          </a:prstGeom>
          <a:noFill/>
        </p:spPr>
      </p:pic>
      <p:sp>
        <p:nvSpPr>
          <p:cNvPr id="7" name="Titel 1"/>
          <p:cNvSpPr>
            <a:spLocks noGrp="1"/>
          </p:cNvSpPr>
          <p:nvPr>
            <p:ph type="ctrTitle"/>
          </p:nvPr>
        </p:nvSpPr>
        <p:spPr>
          <a:xfrm>
            <a:off x="2123728" y="0"/>
            <a:ext cx="7020272" cy="1179563"/>
          </a:xfrm>
        </p:spPr>
        <p:txBody>
          <a:bodyPr>
            <a:normAutofit/>
          </a:bodyPr>
          <a:lstStyle/>
          <a:p>
            <a:r>
              <a:rPr lang="nl-BE" sz="6600" dirty="0">
                <a:solidFill>
                  <a:srgbClr val="92D050"/>
                </a:solidFill>
                <a:latin typeface="Techno Hideo" pitchFamily="2" charset="0"/>
              </a:rPr>
              <a:t>3</a:t>
            </a:r>
            <a:r>
              <a:rPr lang="nl-BE" sz="6600" dirty="0" smtClean="0">
                <a:solidFill>
                  <a:srgbClr val="92D050"/>
                </a:solidFill>
                <a:latin typeface="Techno Hideo" pitchFamily="2" charset="0"/>
              </a:rPr>
              <a:t> </a:t>
            </a:r>
            <a:r>
              <a:rPr lang="nl-BE" sz="6600" dirty="0" err="1" smtClean="0">
                <a:solidFill>
                  <a:srgbClr val="92D050"/>
                </a:solidFill>
                <a:latin typeface="Techno Hideo" pitchFamily="2" charset="0"/>
              </a:rPr>
              <a:t>Oculus</a:t>
            </a:r>
            <a:r>
              <a:rPr lang="nl-BE" sz="6600" dirty="0" smtClean="0">
                <a:solidFill>
                  <a:srgbClr val="92D050"/>
                </a:solidFill>
                <a:latin typeface="Techno Hideo" pitchFamily="2" charset="0"/>
              </a:rPr>
              <a:t> </a:t>
            </a:r>
            <a:r>
              <a:rPr lang="nl-BE" sz="6600" dirty="0" err="1" smtClean="0">
                <a:solidFill>
                  <a:srgbClr val="92D050"/>
                </a:solidFill>
                <a:latin typeface="Techno Hideo" pitchFamily="2" charset="0"/>
              </a:rPr>
              <a:t>Rift</a:t>
            </a:r>
            <a:endParaRPr lang="nl-BE" sz="6600" dirty="0">
              <a:solidFill>
                <a:srgbClr val="92D050"/>
              </a:solidFill>
              <a:latin typeface="Techno Hideo" pitchFamily="2" charset="0"/>
            </a:endParaRPr>
          </a:p>
        </p:txBody>
      </p:sp>
      <p:pic>
        <p:nvPicPr>
          <p:cNvPr id="7170" name="Picture 2" descr="C:\Users\Glenn\Pictures\virtual_reality_helme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1268760"/>
            <a:ext cx="7041738" cy="50405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Glenn\Pictures\8712637-binaire-code-3d-render-beel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2123728" cy="6858000"/>
          </a:xfrm>
          <a:prstGeom prst="rect">
            <a:avLst/>
          </a:prstGeom>
          <a:noFill/>
        </p:spPr>
      </p:pic>
      <p:sp>
        <p:nvSpPr>
          <p:cNvPr id="7" name="Titel 1"/>
          <p:cNvSpPr>
            <a:spLocks noGrp="1"/>
          </p:cNvSpPr>
          <p:nvPr>
            <p:ph type="ctrTitle"/>
          </p:nvPr>
        </p:nvSpPr>
        <p:spPr>
          <a:xfrm>
            <a:off x="2123728" y="0"/>
            <a:ext cx="7020272" cy="1179563"/>
          </a:xfrm>
        </p:spPr>
        <p:txBody>
          <a:bodyPr>
            <a:normAutofit/>
          </a:bodyPr>
          <a:lstStyle/>
          <a:p>
            <a:r>
              <a:rPr lang="nl-BE" sz="6600" dirty="0" smtClean="0">
                <a:solidFill>
                  <a:srgbClr val="92D050"/>
                </a:solidFill>
                <a:latin typeface="Techno Hideo" pitchFamily="2" charset="0"/>
              </a:rPr>
              <a:t>4 Hoe Ver</a:t>
            </a:r>
            <a:endParaRPr lang="nl-BE" sz="6600" dirty="0">
              <a:solidFill>
                <a:srgbClr val="92D050"/>
              </a:solidFill>
              <a:latin typeface="Techno Hideo" pitchFamily="2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2267744" y="1844824"/>
            <a:ext cx="5040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nl-BE" sz="3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Schermen volledig rondom</a:t>
            </a:r>
            <a:endParaRPr lang="nl-BE" sz="32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Tekstvak 10"/>
          <p:cNvSpPr txBox="1"/>
          <p:nvPr/>
        </p:nvSpPr>
        <p:spPr>
          <a:xfrm>
            <a:off x="2339752" y="3212976"/>
            <a:ext cx="42484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nl-BE" sz="32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Controler</a:t>
            </a:r>
            <a:r>
              <a:rPr lang="nl-BE" sz="3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nl-BE" sz="32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o</a:t>
            </a:r>
            <a:r>
              <a:rPr lang="nl-BE" sz="3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p het hoofd</a:t>
            </a:r>
            <a:endParaRPr lang="nl-BE" sz="32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" name="Tekstvak 11"/>
          <p:cNvSpPr txBox="1"/>
          <p:nvPr/>
        </p:nvSpPr>
        <p:spPr>
          <a:xfrm>
            <a:off x="2267744" y="4509120"/>
            <a:ext cx="35283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nl-BE" sz="32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Fully</a:t>
            </a:r>
            <a:r>
              <a:rPr lang="nl-BE" sz="3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nl-BE" sz="32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emersive</a:t>
            </a:r>
            <a:r>
              <a:rPr lang="nl-BE" sz="3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VR</a:t>
            </a:r>
            <a:endParaRPr lang="nl-BE" sz="32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11" grpId="0" build="p"/>
      <p:bldP spid="12" grpId="0" build="p"/>
    </p:bld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134</Words>
  <Application>Microsoft Office PowerPoint</Application>
  <PresentationFormat>Diavoorstelling (4:3)</PresentationFormat>
  <Paragraphs>40</Paragraphs>
  <Slides>11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2" baseType="lpstr">
      <vt:lpstr>Office-thema</vt:lpstr>
      <vt:lpstr>Virtual Reality</vt:lpstr>
      <vt:lpstr>Inhoud</vt:lpstr>
      <vt:lpstr>1 Wat is het</vt:lpstr>
      <vt:lpstr>2 Waarom en Waar</vt:lpstr>
      <vt:lpstr>3 Oculus Rift</vt:lpstr>
      <vt:lpstr>3 Oculus Rift</vt:lpstr>
      <vt:lpstr>3 Oculus Rift</vt:lpstr>
      <vt:lpstr>3 Oculus Rift</vt:lpstr>
      <vt:lpstr>4 Hoe Ver</vt:lpstr>
      <vt:lpstr>5 Is het wel veilig</vt:lpstr>
      <vt:lpstr>Vragen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Virtual Reality</dc:title>
  <dc:creator>Glenn</dc:creator>
  <cp:lastModifiedBy>Glenn</cp:lastModifiedBy>
  <cp:revision>12</cp:revision>
  <dcterms:created xsi:type="dcterms:W3CDTF">2014-03-20T11:54:39Z</dcterms:created>
  <dcterms:modified xsi:type="dcterms:W3CDTF">2014-03-20T13:56:54Z</dcterms:modified>
</cp:coreProperties>
</file>