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wdp" ContentType="image/vnd.ms-photo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data11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2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3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4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5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6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7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8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9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20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1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2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3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4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5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6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7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8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9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30.xml" ContentType="application/vnd.openxmlformats-officedocument.drawingml.diagramData+xml"/>
  <Override PartName="/ppt/diagrams/data31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2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3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4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5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6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7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8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9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00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92" r:id="rId7"/>
    <p:sldId id="261" r:id="rId8"/>
    <p:sldId id="263" r:id="rId9"/>
    <p:sldId id="288" r:id="rId10"/>
    <p:sldId id="291" r:id="rId11"/>
    <p:sldId id="264" r:id="rId12"/>
    <p:sldId id="279" r:id="rId13"/>
    <p:sldId id="265" r:id="rId14"/>
    <p:sldId id="266" r:id="rId15"/>
    <p:sldId id="267" r:id="rId16"/>
    <p:sldId id="268" r:id="rId17"/>
    <p:sldId id="269" r:id="rId18"/>
    <p:sldId id="270" r:id="rId19"/>
    <p:sldId id="282" r:id="rId20"/>
    <p:sldId id="281" r:id="rId21"/>
    <p:sldId id="278" r:id="rId22"/>
    <p:sldId id="290" r:id="rId23"/>
    <p:sldId id="271" r:id="rId24"/>
    <p:sldId id="272" r:id="rId25"/>
    <p:sldId id="280" r:id="rId26"/>
    <p:sldId id="273" r:id="rId27"/>
    <p:sldId id="274" r:id="rId28"/>
    <p:sldId id="286" r:id="rId29"/>
    <p:sldId id="275" r:id="rId30"/>
    <p:sldId id="276" r:id="rId31"/>
    <p:sldId id="277" r:id="rId32"/>
    <p:sldId id="283" r:id="rId33"/>
    <p:sldId id="289" r:id="rId34"/>
    <p:sldId id="284" r:id="rId35"/>
    <p:sldId id="287" r:id="rId36"/>
    <p:sldId id="285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82" autoAdjust="0"/>
    <p:restoredTop sz="95501" autoAdjust="0"/>
  </p:normalViewPr>
  <p:slideViewPr>
    <p:cSldViewPr>
      <p:cViewPr varScale="1">
        <p:scale>
          <a:sx n="92" d="100"/>
          <a:sy n="92" d="100"/>
        </p:scale>
        <p:origin x="133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ata2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0.png"/><Relationship Id="rId1" Type="http://schemas.openxmlformats.org/officeDocument/2006/relationships/image" Target="../media/image80.png"/></Relationships>
</file>

<file path=ppt/diagrams/_rels/data3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EAB587-AD48-4116-B527-919D4081638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F2BB14C-9D42-4929-B03F-C9349B4E7B20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1"/>
        </a:solidFill>
      </dgm:spPr>
      <dgm:t>
        <a:bodyPr/>
        <a:lstStyle/>
        <a:p>
          <a:pPr algn="ctr" rtl="0"/>
          <a:r>
            <a:rPr lang="en-IN" sz="6000" b="1" cap="none" spc="50" baseline="0" smtClean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rPr>
            <a:t>Introduction </a:t>
          </a:r>
          <a:r>
            <a:rPr lang="en-IN" sz="6000" b="1" cap="none" spc="50" baseline="0" dirty="0" smtClean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rPr>
            <a:t>to Quantum Physics.</a:t>
          </a:r>
          <a:endParaRPr lang="en-US" sz="6000" b="1" cap="none" spc="50" dirty="0">
            <a:ln w="0"/>
            <a:solidFill>
              <a:schemeClr val="bg2"/>
            </a:solidFill>
            <a:effectLst>
              <a:innerShdw blurRad="63500" dist="50800" dir="13500000">
                <a:srgbClr val="000000">
                  <a:alpha val="50000"/>
                </a:srgbClr>
              </a:innerShdw>
            </a:effectLst>
          </a:endParaRPr>
        </a:p>
      </dgm:t>
    </dgm:pt>
    <dgm:pt modelId="{45AC41DE-3E23-4533-B428-F82A08B8B585}" type="parTrans" cxnId="{4D8C1AE4-6799-4A6E-8B6B-7B6A7ACB222B}">
      <dgm:prSet/>
      <dgm:spPr/>
      <dgm:t>
        <a:bodyPr/>
        <a:lstStyle/>
        <a:p>
          <a:endParaRPr lang="en-US"/>
        </a:p>
      </dgm:t>
    </dgm:pt>
    <dgm:pt modelId="{74949217-0770-4A55-A5F4-D99E502D13C3}" type="sibTrans" cxnId="{4D8C1AE4-6799-4A6E-8B6B-7B6A7ACB222B}">
      <dgm:prSet/>
      <dgm:spPr/>
      <dgm:t>
        <a:bodyPr/>
        <a:lstStyle/>
        <a:p>
          <a:endParaRPr lang="en-US"/>
        </a:p>
      </dgm:t>
    </dgm:pt>
    <dgm:pt modelId="{FF41D4AB-33F3-4C23-8343-12235C407298}" type="pres">
      <dgm:prSet presAssocID="{2FEAB587-AD48-4116-B527-919D40816382}" presName="linear" presStyleCnt="0">
        <dgm:presLayoutVars>
          <dgm:animLvl val="lvl"/>
          <dgm:resizeHandles val="exact"/>
        </dgm:presLayoutVars>
      </dgm:prSet>
      <dgm:spPr/>
    </dgm:pt>
    <dgm:pt modelId="{D7EBE3B0-269F-4D4F-84EB-98272B4258DA}" type="pres">
      <dgm:prSet presAssocID="{1F2BB14C-9D42-4929-B03F-C9349B4E7B2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8FB8289-2F79-4AAF-BFA5-F882187DD385}" type="presOf" srcId="{1F2BB14C-9D42-4929-B03F-C9349B4E7B20}" destId="{D7EBE3B0-269F-4D4F-84EB-98272B4258DA}" srcOrd="0" destOrd="0" presId="urn:microsoft.com/office/officeart/2005/8/layout/vList2"/>
    <dgm:cxn modelId="{4D8C1AE4-6799-4A6E-8B6B-7B6A7ACB222B}" srcId="{2FEAB587-AD48-4116-B527-919D40816382}" destId="{1F2BB14C-9D42-4929-B03F-C9349B4E7B20}" srcOrd="0" destOrd="0" parTransId="{45AC41DE-3E23-4533-B428-F82A08B8B585}" sibTransId="{74949217-0770-4A55-A5F4-D99E502D13C3}"/>
    <dgm:cxn modelId="{583A4D9C-8142-44AE-826F-2E28883F790F}" type="presOf" srcId="{2FEAB587-AD48-4116-B527-919D40816382}" destId="{FF41D4AB-33F3-4C23-8343-12235C407298}" srcOrd="0" destOrd="0" presId="urn:microsoft.com/office/officeart/2005/8/layout/vList2"/>
    <dgm:cxn modelId="{EDBACEEE-3363-4F24-BEED-7136F561A8C2}" type="presParOf" srcId="{FF41D4AB-33F3-4C23-8343-12235C407298}" destId="{D7EBE3B0-269F-4D4F-84EB-98272B4258D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7514E76-8531-4999-89AE-C3F93841A67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C0165C6-A6CB-443C-8F9A-F916D71D87E5}">
      <dgm:prSet phldrT="[Text]" custT="1"/>
      <dgm:spPr/>
      <dgm:t>
        <a:bodyPr/>
        <a:lstStyle/>
        <a:p>
          <a:pPr algn="ctr"/>
          <a:r>
            <a:rPr lang="en-US" sz="3600" b="1" i="0" cap="none" spc="50" dirty="0" smtClean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rPr>
            <a:t>ℎ</a:t>
          </a:r>
          <a:endParaRPr lang="en-US" sz="2500" b="0" i="0" dirty="0" smtClean="0"/>
        </a:p>
        <a:p>
          <a:pPr algn="l"/>
          <a:r>
            <a:rPr lang="en-US" sz="2000" dirty="0" smtClean="0"/>
            <a:t>Planck constant</a:t>
          </a:r>
        </a:p>
        <a:p>
          <a:pPr algn="l"/>
          <a:r>
            <a:rPr lang="en-US" sz="2000" dirty="0" smtClean="0"/>
            <a:t>6.62606896 </a:t>
          </a:r>
          <a:r>
            <a:rPr lang="en-US" sz="2000" dirty="0" smtClean="0"/>
            <a:t>x 10</a:t>
          </a:r>
          <a:r>
            <a:rPr lang="en-US" sz="2000" baseline="30000" dirty="0" smtClean="0"/>
            <a:t>−34</a:t>
          </a:r>
          <a:r>
            <a:rPr lang="en-US" sz="2000" dirty="0" smtClean="0"/>
            <a:t> J s</a:t>
          </a:r>
        </a:p>
        <a:p>
          <a:pPr algn="l"/>
          <a:r>
            <a:rPr lang="en-US" sz="2000" dirty="0" smtClean="0"/>
            <a:t>4.13566733 </a:t>
          </a:r>
          <a:r>
            <a:rPr lang="en-US" sz="2000" dirty="0" smtClean="0"/>
            <a:t>x 10</a:t>
          </a:r>
          <a:r>
            <a:rPr lang="en-US" sz="2000" baseline="30000" dirty="0" smtClean="0"/>
            <a:t>−15</a:t>
          </a:r>
          <a:r>
            <a:rPr lang="en-US" sz="2000" dirty="0" smtClean="0"/>
            <a:t> eV s</a:t>
          </a:r>
          <a:endParaRPr lang="en-US" sz="2000" dirty="0"/>
        </a:p>
      </dgm:t>
    </dgm:pt>
    <dgm:pt modelId="{54D5918D-D31E-4A12-852A-0C8E7AEE13E4}" type="parTrans" cxnId="{A6007E4E-6BBE-4F6D-8E4F-85D49B3E763F}">
      <dgm:prSet/>
      <dgm:spPr/>
      <dgm:t>
        <a:bodyPr/>
        <a:lstStyle/>
        <a:p>
          <a:endParaRPr lang="en-US"/>
        </a:p>
      </dgm:t>
    </dgm:pt>
    <dgm:pt modelId="{00FA18F7-AFEB-4C8F-B858-AE243D7B3A36}" type="sibTrans" cxnId="{A6007E4E-6BBE-4F6D-8E4F-85D49B3E763F}">
      <dgm:prSet/>
      <dgm:spPr/>
      <dgm:t>
        <a:bodyPr/>
        <a:lstStyle/>
        <a:p>
          <a:endParaRPr lang="en-US"/>
        </a:p>
      </dgm:t>
    </dgm:pt>
    <dgm:pt modelId="{8B64FC77-1C03-4AA4-9A68-AAC1CB3EB4E3}">
      <dgm:prSet phldrT="[Text]" custT="1"/>
      <dgm:spPr/>
      <dgm:t>
        <a:bodyPr/>
        <a:lstStyle/>
        <a:p>
          <a:pPr algn="ctr"/>
          <a:r>
            <a:rPr lang="en-US" sz="3600" b="1" i="0" cap="none" spc="50" dirty="0" smtClean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rPr>
            <a:t>ℎ</a:t>
          </a:r>
          <a:r>
            <a:rPr lang="en-US" sz="3600" b="1" i="1" cap="none" spc="50" dirty="0" smtClean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rPr>
            <a:t>c</a:t>
          </a:r>
          <a:endParaRPr lang="en-US" sz="2800" b="1" i="1" cap="none" spc="50" dirty="0" smtClean="0">
            <a:ln w="0"/>
            <a:solidFill>
              <a:schemeClr val="bg2"/>
            </a:solidFill>
            <a:effectLst>
              <a:innerShdw blurRad="63500" dist="50800" dir="13500000">
                <a:srgbClr val="000000">
                  <a:alpha val="50000"/>
                </a:srgbClr>
              </a:innerShdw>
            </a:effectLst>
          </a:endParaRPr>
        </a:p>
        <a:p>
          <a:pPr algn="l"/>
          <a:r>
            <a:rPr lang="en-US" sz="2000" dirty="0" smtClean="0"/>
            <a:t>“</a:t>
          </a:r>
          <a:r>
            <a:rPr lang="en-US" sz="2000" b="0" i="0" dirty="0" smtClean="0"/>
            <a:t>ℎ </a:t>
          </a:r>
          <a:r>
            <a:rPr lang="en-US" sz="2000" b="0" i="1" dirty="0" smtClean="0"/>
            <a:t>c”</a:t>
          </a:r>
        </a:p>
        <a:p>
          <a:pPr algn="l"/>
          <a:r>
            <a:rPr lang="pl-PL" sz="2000" dirty="0" smtClean="0"/>
            <a:t>1.986445</a:t>
          </a:r>
          <a:r>
            <a:rPr lang="en-US" sz="2000" dirty="0" smtClean="0"/>
            <a:t> x 10</a:t>
          </a:r>
          <a:r>
            <a:rPr lang="en-US" sz="2000" baseline="30000" dirty="0" smtClean="0"/>
            <a:t>−25</a:t>
          </a:r>
          <a:r>
            <a:rPr lang="pl-PL" sz="2000" dirty="0" smtClean="0"/>
            <a:t> J m</a:t>
          </a:r>
          <a:endParaRPr lang="en-US" sz="2000" dirty="0" smtClean="0"/>
        </a:p>
        <a:p>
          <a:pPr algn="l"/>
          <a:r>
            <a:rPr lang="en-US" sz="2000" dirty="0" smtClean="0"/>
            <a:t>1239.842 eV nm </a:t>
          </a:r>
          <a:endParaRPr lang="en-US" sz="2000" dirty="0"/>
        </a:p>
      </dgm:t>
    </dgm:pt>
    <dgm:pt modelId="{20DDCD20-ED70-4ED4-BD49-B2DC28439E52}" type="parTrans" cxnId="{DF94DAD9-5C46-4B58-B2A2-25F085F951D6}">
      <dgm:prSet/>
      <dgm:spPr/>
      <dgm:t>
        <a:bodyPr/>
        <a:lstStyle/>
        <a:p>
          <a:endParaRPr lang="en-US"/>
        </a:p>
      </dgm:t>
    </dgm:pt>
    <dgm:pt modelId="{F6E07F1B-1FCE-4EDA-BBCA-D877C270A00B}" type="sibTrans" cxnId="{DF94DAD9-5C46-4B58-B2A2-25F085F951D6}">
      <dgm:prSet/>
      <dgm:spPr/>
      <dgm:t>
        <a:bodyPr/>
        <a:lstStyle/>
        <a:p>
          <a:endParaRPr lang="en-US"/>
        </a:p>
      </dgm:t>
    </dgm:pt>
    <dgm:pt modelId="{D8D0C56A-EE6F-44E6-B6E8-F3E39FB34439}">
      <dgm:prSet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63F3FBA4-9EDA-467E-88EF-27BAF388B6C0}" type="parTrans" cxnId="{560BB462-156C-4C68-B217-A392DB8AA012}">
      <dgm:prSet/>
      <dgm:spPr/>
      <dgm:t>
        <a:bodyPr/>
        <a:lstStyle/>
        <a:p>
          <a:endParaRPr lang="en-US"/>
        </a:p>
      </dgm:t>
    </dgm:pt>
    <dgm:pt modelId="{0971573A-64C9-42D1-9D3F-C3950BE7B822}" type="sibTrans" cxnId="{560BB462-156C-4C68-B217-A392DB8AA012}">
      <dgm:prSet/>
      <dgm:spPr/>
      <dgm:t>
        <a:bodyPr/>
        <a:lstStyle/>
        <a:p>
          <a:endParaRPr lang="en-US"/>
        </a:p>
      </dgm:t>
    </dgm:pt>
    <dgm:pt modelId="{F9519F8F-9410-4EBD-B937-390C692A5309}" type="pres">
      <dgm:prSet presAssocID="{77514E76-8531-4999-89AE-C3F93841A676}" presName="linear" presStyleCnt="0">
        <dgm:presLayoutVars>
          <dgm:animLvl val="lvl"/>
          <dgm:resizeHandles val="exact"/>
        </dgm:presLayoutVars>
      </dgm:prSet>
      <dgm:spPr/>
    </dgm:pt>
    <dgm:pt modelId="{32B1205C-A41C-4720-991B-6C1B79E8092B}" type="pres">
      <dgm:prSet presAssocID="{AC0165C6-A6CB-443C-8F9A-F916D71D87E5}" presName="parentText" presStyleLbl="node1" presStyleIdx="0" presStyleCnt="3" custLinFactNeighborX="-18512" custLinFactNeighborY="-2313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697119-23E7-4D24-872A-F7FCBB16D581}" type="pres">
      <dgm:prSet presAssocID="{00FA18F7-AFEB-4C8F-B858-AE243D7B3A36}" presName="spacer" presStyleCnt="0"/>
      <dgm:spPr/>
    </dgm:pt>
    <dgm:pt modelId="{5911E5D0-46D7-48CA-B680-42F7ACAF39EE}" type="pres">
      <dgm:prSet presAssocID="{8B64FC77-1C03-4AA4-9A68-AAC1CB3EB4E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A294DC-ABF0-4573-9ADC-0E1ECD7581F4}" type="pres">
      <dgm:prSet presAssocID="{F6E07F1B-1FCE-4EDA-BBCA-D877C270A00B}" presName="spacer" presStyleCnt="0"/>
      <dgm:spPr/>
    </dgm:pt>
    <dgm:pt modelId="{FDA3E561-4255-4282-8FC8-7CC9A01884FC}" type="pres">
      <dgm:prSet presAssocID="{D8D0C56A-EE6F-44E6-B6E8-F3E39FB3443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60BB462-156C-4C68-B217-A392DB8AA012}" srcId="{77514E76-8531-4999-89AE-C3F93841A676}" destId="{D8D0C56A-EE6F-44E6-B6E8-F3E39FB34439}" srcOrd="2" destOrd="0" parTransId="{63F3FBA4-9EDA-467E-88EF-27BAF388B6C0}" sibTransId="{0971573A-64C9-42D1-9D3F-C3950BE7B822}"/>
    <dgm:cxn modelId="{851C9744-4E93-47F0-8714-2ABAB56A1797}" type="presOf" srcId="{AC0165C6-A6CB-443C-8F9A-F916D71D87E5}" destId="{32B1205C-A41C-4720-991B-6C1B79E8092B}" srcOrd="0" destOrd="0" presId="urn:microsoft.com/office/officeart/2005/8/layout/vList2"/>
    <dgm:cxn modelId="{DF94DAD9-5C46-4B58-B2A2-25F085F951D6}" srcId="{77514E76-8531-4999-89AE-C3F93841A676}" destId="{8B64FC77-1C03-4AA4-9A68-AAC1CB3EB4E3}" srcOrd="1" destOrd="0" parTransId="{20DDCD20-ED70-4ED4-BD49-B2DC28439E52}" sibTransId="{F6E07F1B-1FCE-4EDA-BBCA-D877C270A00B}"/>
    <dgm:cxn modelId="{AC595A30-25F9-4B40-A879-62A9AA7A6E44}" type="presOf" srcId="{8B64FC77-1C03-4AA4-9A68-AAC1CB3EB4E3}" destId="{5911E5D0-46D7-48CA-B680-42F7ACAF39EE}" srcOrd="0" destOrd="0" presId="urn:microsoft.com/office/officeart/2005/8/layout/vList2"/>
    <dgm:cxn modelId="{A6007E4E-6BBE-4F6D-8E4F-85D49B3E763F}" srcId="{77514E76-8531-4999-89AE-C3F93841A676}" destId="{AC0165C6-A6CB-443C-8F9A-F916D71D87E5}" srcOrd="0" destOrd="0" parTransId="{54D5918D-D31E-4A12-852A-0C8E7AEE13E4}" sibTransId="{00FA18F7-AFEB-4C8F-B858-AE243D7B3A36}"/>
    <dgm:cxn modelId="{0E7BCBDB-DBF7-4351-8940-5CDA410053DC}" type="presOf" srcId="{D8D0C56A-EE6F-44E6-B6E8-F3E39FB34439}" destId="{FDA3E561-4255-4282-8FC8-7CC9A01884FC}" srcOrd="0" destOrd="0" presId="urn:microsoft.com/office/officeart/2005/8/layout/vList2"/>
    <dgm:cxn modelId="{78F5D82F-362A-4FA1-A6AC-5C0232743551}" type="presOf" srcId="{77514E76-8531-4999-89AE-C3F93841A676}" destId="{F9519F8F-9410-4EBD-B937-390C692A5309}" srcOrd="0" destOrd="0" presId="urn:microsoft.com/office/officeart/2005/8/layout/vList2"/>
    <dgm:cxn modelId="{F7AD0EFD-A23E-4AB0-A4CA-43E645D21F13}" type="presParOf" srcId="{F9519F8F-9410-4EBD-B937-390C692A5309}" destId="{32B1205C-A41C-4720-991B-6C1B79E8092B}" srcOrd="0" destOrd="0" presId="urn:microsoft.com/office/officeart/2005/8/layout/vList2"/>
    <dgm:cxn modelId="{AFF2E121-6E86-46BC-BD93-31DFA3BFEF4D}" type="presParOf" srcId="{F9519F8F-9410-4EBD-B937-390C692A5309}" destId="{DA697119-23E7-4D24-872A-F7FCBB16D581}" srcOrd="1" destOrd="0" presId="urn:microsoft.com/office/officeart/2005/8/layout/vList2"/>
    <dgm:cxn modelId="{9C23910A-ED0C-4AC3-A8B5-88C85E83D8B7}" type="presParOf" srcId="{F9519F8F-9410-4EBD-B937-390C692A5309}" destId="{5911E5D0-46D7-48CA-B680-42F7ACAF39EE}" srcOrd="2" destOrd="0" presId="urn:microsoft.com/office/officeart/2005/8/layout/vList2"/>
    <dgm:cxn modelId="{18CDC3DF-1412-4FEB-B9CB-4A5517AADABF}" type="presParOf" srcId="{F9519F8F-9410-4EBD-B937-390C692A5309}" destId="{67A294DC-ABF0-4573-9ADC-0E1ECD7581F4}" srcOrd="3" destOrd="0" presId="urn:microsoft.com/office/officeart/2005/8/layout/vList2"/>
    <dgm:cxn modelId="{8AA07A8A-D437-458E-BCCB-1BBE0B7A7671}" type="presParOf" srcId="{F9519F8F-9410-4EBD-B937-390C692A5309}" destId="{FDA3E561-4255-4282-8FC8-7CC9A01884F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602ACBF-54AF-4148-A23C-BA89087A5F8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84B3C7-C51C-42FC-B64D-1F6B39162867}">
      <dgm:prSet custT="1"/>
      <dgm:spPr/>
      <dgm:t>
        <a:bodyPr/>
        <a:lstStyle/>
        <a:p>
          <a:pPr algn="ctr" rtl="0"/>
          <a:r>
            <a:rPr lang="en-IN" sz="60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</a:rPr>
            <a:t>De Broglie Hypothesis</a:t>
          </a:r>
          <a:endParaRPr lang="en-US" sz="60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</a:endParaRPr>
        </a:p>
      </dgm:t>
    </dgm:pt>
    <dgm:pt modelId="{2B171785-BD84-4467-A70A-AB99EDFB32A9}" type="parTrans" cxnId="{BD09DF06-C0B7-4F86-B883-783DDD06B41F}">
      <dgm:prSet/>
      <dgm:spPr/>
      <dgm:t>
        <a:bodyPr/>
        <a:lstStyle/>
        <a:p>
          <a:endParaRPr lang="en-US"/>
        </a:p>
      </dgm:t>
    </dgm:pt>
    <dgm:pt modelId="{09FFF02B-8581-43A8-8DA8-BB0F9DF7D350}" type="sibTrans" cxnId="{BD09DF06-C0B7-4F86-B883-783DDD06B41F}">
      <dgm:prSet/>
      <dgm:spPr/>
      <dgm:t>
        <a:bodyPr/>
        <a:lstStyle/>
        <a:p>
          <a:endParaRPr lang="en-US"/>
        </a:p>
      </dgm:t>
    </dgm:pt>
    <dgm:pt modelId="{FD863C8D-CA14-42B7-A5D6-239B0762DAC4}" type="pres">
      <dgm:prSet presAssocID="{B602ACBF-54AF-4148-A23C-BA89087A5F8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37FC961-B368-4A51-9A99-3BCD93638D98}" type="pres">
      <dgm:prSet presAssocID="{7E84B3C7-C51C-42FC-B64D-1F6B3916286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B665991-C9D4-400B-B26F-BC02961DCBE6}" type="presOf" srcId="{7E84B3C7-C51C-42FC-B64D-1F6B39162867}" destId="{E37FC961-B368-4A51-9A99-3BCD93638D98}" srcOrd="0" destOrd="0" presId="urn:microsoft.com/office/officeart/2005/8/layout/vList2"/>
    <dgm:cxn modelId="{BD09DF06-C0B7-4F86-B883-783DDD06B41F}" srcId="{B602ACBF-54AF-4148-A23C-BA89087A5F8E}" destId="{7E84B3C7-C51C-42FC-B64D-1F6B39162867}" srcOrd="0" destOrd="0" parTransId="{2B171785-BD84-4467-A70A-AB99EDFB32A9}" sibTransId="{09FFF02B-8581-43A8-8DA8-BB0F9DF7D350}"/>
    <dgm:cxn modelId="{E84BEEDB-0B62-447B-BBF4-A416FB4BAA7B}" type="presOf" srcId="{B602ACBF-54AF-4148-A23C-BA89087A5F8E}" destId="{FD863C8D-CA14-42B7-A5D6-239B0762DAC4}" srcOrd="0" destOrd="0" presId="urn:microsoft.com/office/officeart/2005/8/layout/vList2"/>
    <dgm:cxn modelId="{D82F0220-6CE0-4E97-ACC8-9730F64FDAFD}" type="presParOf" srcId="{FD863C8D-CA14-42B7-A5D6-239B0762DAC4}" destId="{E37FC961-B368-4A51-9A99-3BCD93638D9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167BFE4-D519-4DD4-9892-7C837CCFDC1F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46DABFA8-D6A3-4964-A4F1-FD3835FFC76B}">
      <dgm:prSet phldrT="[Text]" custT="1"/>
      <dgm:spPr/>
      <dgm:t>
        <a:bodyPr/>
        <a:lstStyle/>
        <a:p>
          <a:r>
            <a:rPr lang="en-US" sz="2800" dirty="0" smtClean="0">
              <a:latin typeface="Calibri Light" panose="020F0302020204030204" pitchFamily="34" charset="0"/>
            </a:rPr>
            <a:t>Einstein </a:t>
          </a:r>
          <a:r>
            <a:rPr lang="en-US" sz="2800" dirty="0" smtClean="0">
              <a:latin typeface="Calibri Light" panose="020F0302020204030204" pitchFamily="34" charset="0"/>
              <a:sym typeface="Wingdings" panose="05000000000000000000" pitchFamily="2" charset="2"/>
            </a:rPr>
            <a:t> Particle</a:t>
          </a:r>
          <a:endParaRPr lang="en-US" sz="2800" dirty="0">
            <a:latin typeface="Calibri Light" panose="020F0302020204030204" pitchFamily="34" charset="0"/>
          </a:endParaRPr>
        </a:p>
      </dgm:t>
    </dgm:pt>
    <dgm:pt modelId="{4DB37472-BDBD-4E73-8F3D-21ED94E25AA0}" type="parTrans" cxnId="{2FED5B82-7ED0-4678-962C-7620717FB6D7}">
      <dgm:prSet/>
      <dgm:spPr/>
      <dgm:t>
        <a:bodyPr/>
        <a:lstStyle/>
        <a:p>
          <a:endParaRPr lang="en-US"/>
        </a:p>
      </dgm:t>
    </dgm:pt>
    <dgm:pt modelId="{3855F907-256B-4A81-BA0F-C078A8A9E417}" type="sibTrans" cxnId="{2FED5B82-7ED0-4678-962C-7620717FB6D7}">
      <dgm:prSet/>
      <dgm:spPr/>
      <dgm:t>
        <a:bodyPr/>
        <a:lstStyle/>
        <a:p>
          <a:endParaRPr lang="en-US" dirty="0"/>
        </a:p>
      </dgm:t>
    </dgm:pt>
    <dgm:pt modelId="{3D604E14-443E-456A-BBE5-E17C7878D008}">
      <dgm:prSet phldrT="[Text]"/>
      <dgm:spPr/>
      <dgm:t>
        <a:bodyPr/>
        <a:lstStyle/>
        <a:p>
          <a:r>
            <a:rPr lang="en-US" dirty="0" smtClean="0"/>
            <a:t>Maxwell </a:t>
          </a:r>
          <a:r>
            <a:rPr lang="en-US" dirty="0" smtClean="0">
              <a:sym typeface="Wingdings" panose="05000000000000000000" pitchFamily="2" charset="2"/>
            </a:rPr>
            <a:t> Wave</a:t>
          </a:r>
          <a:endParaRPr lang="en-US" dirty="0"/>
        </a:p>
      </dgm:t>
    </dgm:pt>
    <dgm:pt modelId="{7D2857D2-0B06-4C15-803D-F69E2B6A851D}" type="parTrans" cxnId="{96AF37CC-2E9E-415D-8AE1-5B621278302E}">
      <dgm:prSet/>
      <dgm:spPr/>
      <dgm:t>
        <a:bodyPr/>
        <a:lstStyle/>
        <a:p>
          <a:endParaRPr lang="en-US"/>
        </a:p>
      </dgm:t>
    </dgm:pt>
    <dgm:pt modelId="{CA9B4BF2-ABD3-49AE-AAC3-7F03590B6142}" type="sibTrans" cxnId="{96AF37CC-2E9E-415D-8AE1-5B621278302E}">
      <dgm:prSet/>
      <dgm:spPr/>
      <dgm:t>
        <a:bodyPr/>
        <a:lstStyle/>
        <a:p>
          <a:endParaRPr lang="en-US" dirty="0"/>
        </a:p>
      </dgm:t>
    </dgm:pt>
    <dgm:pt modelId="{3611B6A1-4D53-4F0B-B8FC-7630C7946362}">
      <dgm:prSet phldrT="[Text]"/>
      <dgm:spPr/>
      <dgm:t>
        <a:bodyPr/>
        <a:lstStyle/>
        <a:p>
          <a:r>
            <a:rPr lang="en-US" dirty="0" smtClean="0"/>
            <a:t>Why not both?</a:t>
          </a:r>
          <a:endParaRPr lang="en-US" dirty="0"/>
        </a:p>
      </dgm:t>
    </dgm:pt>
    <dgm:pt modelId="{850B9B5F-97A4-4692-8205-BAB2BF1DAA9B}" type="parTrans" cxnId="{874BADF4-C3B0-42A5-8922-FAE9C93AABF8}">
      <dgm:prSet/>
      <dgm:spPr/>
      <dgm:t>
        <a:bodyPr/>
        <a:lstStyle/>
        <a:p>
          <a:endParaRPr lang="en-US"/>
        </a:p>
      </dgm:t>
    </dgm:pt>
    <dgm:pt modelId="{EA56FC6A-EA8A-46BF-943B-F86EE176BF19}" type="sibTrans" cxnId="{874BADF4-C3B0-42A5-8922-FAE9C93AABF8}">
      <dgm:prSet/>
      <dgm:spPr/>
      <dgm:t>
        <a:bodyPr/>
        <a:lstStyle/>
        <a:p>
          <a:endParaRPr lang="en-US"/>
        </a:p>
      </dgm:t>
    </dgm:pt>
    <dgm:pt modelId="{3CC8B12D-E843-4614-B586-78CF550884C1}" type="pres">
      <dgm:prSet presAssocID="{E167BFE4-D519-4DD4-9892-7C837CCFDC1F}" presName="Name0" presStyleCnt="0">
        <dgm:presLayoutVars>
          <dgm:dir/>
          <dgm:resizeHandles val="exact"/>
        </dgm:presLayoutVars>
      </dgm:prSet>
      <dgm:spPr/>
    </dgm:pt>
    <dgm:pt modelId="{46785501-451E-4702-BC3A-E7658881D1FA}" type="pres">
      <dgm:prSet presAssocID="{E167BFE4-D519-4DD4-9892-7C837CCFDC1F}" presName="vNodes" presStyleCnt="0"/>
      <dgm:spPr/>
    </dgm:pt>
    <dgm:pt modelId="{45885522-2ED4-4C78-977D-49960CF0B11C}" type="pres">
      <dgm:prSet presAssocID="{46DABFA8-D6A3-4964-A4F1-FD3835FFC76B}" presName="node" presStyleLbl="node1" presStyleIdx="0" presStyleCnt="3" custScaleX="130279" custScaleY="1387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57D5E1-D512-4E14-BB54-0526C0B29C68}" type="pres">
      <dgm:prSet presAssocID="{3855F907-256B-4A81-BA0F-C078A8A9E417}" presName="spacerT" presStyleCnt="0"/>
      <dgm:spPr/>
    </dgm:pt>
    <dgm:pt modelId="{2B68E6BE-8905-41DB-9B3F-68744FAA8072}" type="pres">
      <dgm:prSet presAssocID="{3855F907-256B-4A81-BA0F-C078A8A9E417}" presName="sibTrans" presStyleLbl="sibTrans2D1" presStyleIdx="0" presStyleCnt="2" custLinFactNeighborX="-3331" custLinFactNeighborY="71550"/>
      <dgm:spPr/>
      <dgm:t>
        <a:bodyPr/>
        <a:lstStyle/>
        <a:p>
          <a:endParaRPr lang="en-US"/>
        </a:p>
      </dgm:t>
    </dgm:pt>
    <dgm:pt modelId="{4CAD3846-1AF0-4204-97BD-D49906E311AD}" type="pres">
      <dgm:prSet presAssocID="{3855F907-256B-4A81-BA0F-C078A8A9E417}" presName="spacerB" presStyleCnt="0"/>
      <dgm:spPr/>
    </dgm:pt>
    <dgm:pt modelId="{935AB502-D5BE-4A90-A420-1061CA1DEC29}" type="pres">
      <dgm:prSet presAssocID="{3D604E14-443E-456A-BBE5-E17C7878D008}" presName="node" presStyleLbl="node1" presStyleIdx="1" presStyleCnt="3" custScaleX="126125" custScaleY="121523" custLinFactNeighborX="27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CBBE79-969A-498B-9B12-8DE881DEE877}" type="pres">
      <dgm:prSet presAssocID="{E167BFE4-D519-4DD4-9892-7C837CCFDC1F}" presName="sibTransLast" presStyleLbl="sibTrans2D1" presStyleIdx="1" presStyleCnt="2"/>
      <dgm:spPr/>
      <dgm:t>
        <a:bodyPr/>
        <a:lstStyle/>
        <a:p>
          <a:endParaRPr lang="en-US"/>
        </a:p>
      </dgm:t>
    </dgm:pt>
    <dgm:pt modelId="{0CD36079-E7D9-4805-B663-761C7ACD18AC}" type="pres">
      <dgm:prSet presAssocID="{E167BFE4-D519-4DD4-9892-7C837CCFDC1F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6441EB17-F88F-49B6-ADBB-4A046D44F65C}" type="pres">
      <dgm:prSet presAssocID="{E167BFE4-D519-4DD4-9892-7C837CCFDC1F}" presName="lastNode" presStyleLbl="node1" presStyleIdx="2" presStyleCnt="3" custScaleX="140235" custScaleY="128891" custLinFactNeighborX="25711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FED5B82-7ED0-4678-962C-7620717FB6D7}" srcId="{E167BFE4-D519-4DD4-9892-7C837CCFDC1F}" destId="{46DABFA8-D6A3-4964-A4F1-FD3835FFC76B}" srcOrd="0" destOrd="0" parTransId="{4DB37472-BDBD-4E73-8F3D-21ED94E25AA0}" sibTransId="{3855F907-256B-4A81-BA0F-C078A8A9E417}"/>
    <dgm:cxn modelId="{875028FD-DE2B-40F6-BB1C-25C64E4AFB84}" type="presOf" srcId="{E167BFE4-D519-4DD4-9892-7C837CCFDC1F}" destId="{3CC8B12D-E843-4614-B586-78CF550884C1}" srcOrd="0" destOrd="0" presId="urn:microsoft.com/office/officeart/2005/8/layout/equation2"/>
    <dgm:cxn modelId="{6BF2FE45-935F-49DB-A7B0-5D87A4D21499}" type="presOf" srcId="{CA9B4BF2-ABD3-49AE-AAC3-7F03590B6142}" destId="{0CD36079-E7D9-4805-B663-761C7ACD18AC}" srcOrd="1" destOrd="0" presId="urn:microsoft.com/office/officeart/2005/8/layout/equation2"/>
    <dgm:cxn modelId="{CA62F5B7-26FB-40A0-BAD5-10188B3774E7}" type="presOf" srcId="{3855F907-256B-4A81-BA0F-C078A8A9E417}" destId="{2B68E6BE-8905-41DB-9B3F-68744FAA8072}" srcOrd="0" destOrd="0" presId="urn:microsoft.com/office/officeart/2005/8/layout/equation2"/>
    <dgm:cxn modelId="{2BFF0906-8F0C-422F-8893-27CCF99B6678}" type="presOf" srcId="{CA9B4BF2-ABD3-49AE-AAC3-7F03590B6142}" destId="{AECBBE79-969A-498B-9B12-8DE881DEE877}" srcOrd="0" destOrd="0" presId="urn:microsoft.com/office/officeart/2005/8/layout/equation2"/>
    <dgm:cxn modelId="{874BADF4-C3B0-42A5-8922-FAE9C93AABF8}" srcId="{E167BFE4-D519-4DD4-9892-7C837CCFDC1F}" destId="{3611B6A1-4D53-4F0B-B8FC-7630C7946362}" srcOrd="2" destOrd="0" parTransId="{850B9B5F-97A4-4692-8205-BAB2BF1DAA9B}" sibTransId="{EA56FC6A-EA8A-46BF-943B-F86EE176BF19}"/>
    <dgm:cxn modelId="{96AF37CC-2E9E-415D-8AE1-5B621278302E}" srcId="{E167BFE4-D519-4DD4-9892-7C837CCFDC1F}" destId="{3D604E14-443E-456A-BBE5-E17C7878D008}" srcOrd="1" destOrd="0" parTransId="{7D2857D2-0B06-4C15-803D-F69E2B6A851D}" sibTransId="{CA9B4BF2-ABD3-49AE-AAC3-7F03590B6142}"/>
    <dgm:cxn modelId="{CE06688B-2234-46FA-B24C-A3C82D525906}" type="presOf" srcId="{3D604E14-443E-456A-BBE5-E17C7878D008}" destId="{935AB502-D5BE-4A90-A420-1061CA1DEC29}" srcOrd="0" destOrd="0" presId="urn:microsoft.com/office/officeart/2005/8/layout/equation2"/>
    <dgm:cxn modelId="{A8DB1D28-68F4-43D0-913F-56EFDEFB18CD}" type="presOf" srcId="{46DABFA8-D6A3-4964-A4F1-FD3835FFC76B}" destId="{45885522-2ED4-4C78-977D-49960CF0B11C}" srcOrd="0" destOrd="0" presId="urn:microsoft.com/office/officeart/2005/8/layout/equation2"/>
    <dgm:cxn modelId="{979ED85E-D8BE-45EC-80B2-6E565412EE1F}" type="presOf" srcId="{3611B6A1-4D53-4F0B-B8FC-7630C7946362}" destId="{6441EB17-F88F-49B6-ADBB-4A046D44F65C}" srcOrd="0" destOrd="0" presId="urn:microsoft.com/office/officeart/2005/8/layout/equation2"/>
    <dgm:cxn modelId="{8199928E-BEA4-4F9C-BA79-583992AA65F5}" type="presParOf" srcId="{3CC8B12D-E843-4614-B586-78CF550884C1}" destId="{46785501-451E-4702-BC3A-E7658881D1FA}" srcOrd="0" destOrd="0" presId="urn:microsoft.com/office/officeart/2005/8/layout/equation2"/>
    <dgm:cxn modelId="{6157F5F1-4E93-4F71-B78A-BD865ECA4A37}" type="presParOf" srcId="{46785501-451E-4702-BC3A-E7658881D1FA}" destId="{45885522-2ED4-4C78-977D-49960CF0B11C}" srcOrd="0" destOrd="0" presId="urn:microsoft.com/office/officeart/2005/8/layout/equation2"/>
    <dgm:cxn modelId="{379B7141-80B4-498C-9CE2-9EEA5A9BE5E1}" type="presParOf" srcId="{46785501-451E-4702-BC3A-E7658881D1FA}" destId="{7057D5E1-D512-4E14-BB54-0526C0B29C68}" srcOrd="1" destOrd="0" presId="urn:microsoft.com/office/officeart/2005/8/layout/equation2"/>
    <dgm:cxn modelId="{ED539B55-E05C-4C8C-9236-85F109A54561}" type="presParOf" srcId="{46785501-451E-4702-BC3A-E7658881D1FA}" destId="{2B68E6BE-8905-41DB-9B3F-68744FAA8072}" srcOrd="2" destOrd="0" presId="urn:microsoft.com/office/officeart/2005/8/layout/equation2"/>
    <dgm:cxn modelId="{7E0DE670-19E7-42E5-BC3B-AE0B7FEB1D20}" type="presParOf" srcId="{46785501-451E-4702-BC3A-E7658881D1FA}" destId="{4CAD3846-1AF0-4204-97BD-D49906E311AD}" srcOrd="3" destOrd="0" presId="urn:microsoft.com/office/officeart/2005/8/layout/equation2"/>
    <dgm:cxn modelId="{9DDAB178-6A55-4926-9C42-E6F522DD468D}" type="presParOf" srcId="{46785501-451E-4702-BC3A-E7658881D1FA}" destId="{935AB502-D5BE-4A90-A420-1061CA1DEC29}" srcOrd="4" destOrd="0" presId="urn:microsoft.com/office/officeart/2005/8/layout/equation2"/>
    <dgm:cxn modelId="{8B441E39-7F32-4160-8726-D5AEC2F58588}" type="presParOf" srcId="{3CC8B12D-E843-4614-B586-78CF550884C1}" destId="{AECBBE79-969A-498B-9B12-8DE881DEE877}" srcOrd="1" destOrd="0" presId="urn:microsoft.com/office/officeart/2005/8/layout/equation2"/>
    <dgm:cxn modelId="{D15A5E3E-9B7C-4955-9E20-0276CB8158F5}" type="presParOf" srcId="{AECBBE79-969A-498B-9B12-8DE881DEE877}" destId="{0CD36079-E7D9-4805-B663-761C7ACD18AC}" srcOrd="0" destOrd="0" presId="urn:microsoft.com/office/officeart/2005/8/layout/equation2"/>
    <dgm:cxn modelId="{D5F890DE-FBF7-4C46-91ED-545AF2345508}" type="presParOf" srcId="{3CC8B12D-E843-4614-B586-78CF550884C1}" destId="{6441EB17-F88F-49B6-ADBB-4A046D44F65C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CDA3BA5-C700-4242-8043-BA955828B0F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621B114-A4D2-48F2-ABCC-B2ADE429FF3B}">
      <dgm:prSet custT="1"/>
      <dgm:spPr/>
      <dgm:t>
        <a:bodyPr/>
        <a:lstStyle/>
        <a:p>
          <a:pPr algn="ctr" rtl="0"/>
          <a:r>
            <a:rPr lang="en-IN" sz="66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</a:rPr>
            <a:t>Dual Nature of light</a:t>
          </a:r>
          <a:endParaRPr lang="en-US" sz="66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</a:endParaRPr>
        </a:p>
      </dgm:t>
    </dgm:pt>
    <dgm:pt modelId="{38914642-E52E-4BCF-B5AF-7BF8C0356768}" type="parTrans" cxnId="{B1E596CF-7AFB-4DF4-BC2A-E9503C7F7599}">
      <dgm:prSet/>
      <dgm:spPr/>
      <dgm:t>
        <a:bodyPr/>
        <a:lstStyle/>
        <a:p>
          <a:endParaRPr lang="en-US"/>
        </a:p>
      </dgm:t>
    </dgm:pt>
    <dgm:pt modelId="{73CB627B-3CD1-4D18-A0B7-600F43A761DC}" type="sibTrans" cxnId="{B1E596CF-7AFB-4DF4-BC2A-E9503C7F7599}">
      <dgm:prSet/>
      <dgm:spPr/>
      <dgm:t>
        <a:bodyPr/>
        <a:lstStyle/>
        <a:p>
          <a:endParaRPr lang="en-US"/>
        </a:p>
      </dgm:t>
    </dgm:pt>
    <dgm:pt modelId="{6A85BBDB-9A83-49B5-A904-21F3F5F57CBC}" type="pres">
      <dgm:prSet presAssocID="{7CDA3BA5-C700-4242-8043-BA955828B0F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49DCD25-277F-47F3-90D6-CA74441E583E}" type="pres">
      <dgm:prSet presAssocID="{9621B114-A4D2-48F2-ABCC-B2ADE429FF3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1E596CF-7AFB-4DF4-BC2A-E9503C7F7599}" srcId="{7CDA3BA5-C700-4242-8043-BA955828B0F5}" destId="{9621B114-A4D2-48F2-ABCC-B2ADE429FF3B}" srcOrd="0" destOrd="0" parTransId="{38914642-E52E-4BCF-B5AF-7BF8C0356768}" sibTransId="{73CB627B-3CD1-4D18-A0B7-600F43A761DC}"/>
    <dgm:cxn modelId="{3E9028A0-C908-4CC9-92D5-0E7DD6A59ACD}" type="presOf" srcId="{9621B114-A4D2-48F2-ABCC-B2ADE429FF3B}" destId="{249DCD25-277F-47F3-90D6-CA74441E583E}" srcOrd="0" destOrd="0" presId="urn:microsoft.com/office/officeart/2005/8/layout/vList2"/>
    <dgm:cxn modelId="{BEC1CA08-A0CA-43B8-84AD-977DAE15DCAA}" type="presOf" srcId="{7CDA3BA5-C700-4242-8043-BA955828B0F5}" destId="{6A85BBDB-9A83-49B5-A904-21F3F5F57CBC}" srcOrd="0" destOrd="0" presId="urn:microsoft.com/office/officeart/2005/8/layout/vList2"/>
    <dgm:cxn modelId="{AAF9FB5E-A877-48B5-9646-BD1344979688}" type="presParOf" srcId="{6A85BBDB-9A83-49B5-A904-21F3F5F57CBC}" destId="{249DCD25-277F-47F3-90D6-CA74441E583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38DED77-7B2A-4711-82A4-2AF6D0D3DF1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02D5CF6-22E4-4E4F-BB3B-4313330D11CE}">
      <dgm:prSet custT="1"/>
      <dgm:spPr/>
      <dgm:t>
        <a:bodyPr/>
        <a:lstStyle/>
        <a:p>
          <a:pPr algn="ctr" rtl="0"/>
          <a:r>
            <a:rPr lang="en-IN" sz="66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</a:rPr>
            <a:t>Photoelectric  Effect</a:t>
          </a:r>
          <a:endParaRPr lang="en-US" sz="66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</a:endParaRPr>
        </a:p>
      </dgm:t>
    </dgm:pt>
    <dgm:pt modelId="{135FFA70-6536-457C-8628-98D5C1212DD3}" type="parTrans" cxnId="{0DA8DA9E-5F6B-4D7F-BD55-DAF7A94E32E9}">
      <dgm:prSet/>
      <dgm:spPr/>
      <dgm:t>
        <a:bodyPr/>
        <a:lstStyle/>
        <a:p>
          <a:endParaRPr lang="en-US"/>
        </a:p>
      </dgm:t>
    </dgm:pt>
    <dgm:pt modelId="{607040D9-0BED-4312-9072-C93DD3BC0D09}" type="sibTrans" cxnId="{0DA8DA9E-5F6B-4D7F-BD55-DAF7A94E32E9}">
      <dgm:prSet/>
      <dgm:spPr/>
      <dgm:t>
        <a:bodyPr/>
        <a:lstStyle/>
        <a:p>
          <a:endParaRPr lang="en-US"/>
        </a:p>
      </dgm:t>
    </dgm:pt>
    <dgm:pt modelId="{3D14BEE3-6824-45B2-88C6-E5E503435273}" type="pres">
      <dgm:prSet presAssocID="{E38DED77-7B2A-4711-82A4-2AF6D0D3DF1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4F6314-A718-47B5-B6D7-300A96742D87}" type="pres">
      <dgm:prSet presAssocID="{502D5CF6-22E4-4E4F-BB3B-4313330D11C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A8DA9E-5F6B-4D7F-BD55-DAF7A94E32E9}" srcId="{E38DED77-7B2A-4711-82A4-2AF6D0D3DF1B}" destId="{502D5CF6-22E4-4E4F-BB3B-4313330D11CE}" srcOrd="0" destOrd="0" parTransId="{135FFA70-6536-457C-8628-98D5C1212DD3}" sibTransId="{607040D9-0BED-4312-9072-C93DD3BC0D09}"/>
    <dgm:cxn modelId="{6ADF13CD-3ACB-4195-8A80-C97AB49E5050}" type="presOf" srcId="{E38DED77-7B2A-4711-82A4-2AF6D0D3DF1B}" destId="{3D14BEE3-6824-45B2-88C6-E5E503435273}" srcOrd="0" destOrd="0" presId="urn:microsoft.com/office/officeart/2005/8/layout/vList2"/>
    <dgm:cxn modelId="{C2D7B526-3279-4210-9EDF-3C5D6AFBD02B}" type="presOf" srcId="{502D5CF6-22E4-4E4F-BB3B-4313330D11CE}" destId="{D74F6314-A718-47B5-B6D7-300A96742D87}" srcOrd="0" destOrd="0" presId="urn:microsoft.com/office/officeart/2005/8/layout/vList2"/>
    <dgm:cxn modelId="{2127C62B-D28A-42C7-871D-2156B4684F00}" type="presParOf" srcId="{3D14BEE3-6824-45B2-88C6-E5E503435273}" destId="{D74F6314-A718-47B5-B6D7-300A96742D8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B8019C6-FE55-4739-A75A-4D112DC350E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EE3A7136-13E9-4DFD-A2C2-B789F5C093E1}">
      <dgm:prSet custT="1"/>
      <dgm:spPr/>
      <dgm:t>
        <a:bodyPr/>
        <a:lstStyle/>
        <a:p>
          <a:pPr algn="ctr" rtl="0"/>
          <a:r>
            <a:rPr lang="en-IN" sz="48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</a:rPr>
            <a:t>Young’s Double Slit Experiment</a:t>
          </a:r>
          <a:endParaRPr lang="en-US" sz="48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</a:endParaRPr>
        </a:p>
      </dgm:t>
    </dgm:pt>
    <dgm:pt modelId="{FCEFA6D9-91B0-4003-B008-2BC34E846659}" type="parTrans" cxnId="{8E563756-8369-4CE9-B761-82F9B743F44B}">
      <dgm:prSet/>
      <dgm:spPr/>
      <dgm:t>
        <a:bodyPr/>
        <a:lstStyle/>
        <a:p>
          <a:endParaRPr lang="en-US"/>
        </a:p>
      </dgm:t>
    </dgm:pt>
    <dgm:pt modelId="{39195724-5B55-4A96-A9D7-20C7A7A42F22}" type="sibTrans" cxnId="{8E563756-8369-4CE9-B761-82F9B743F44B}">
      <dgm:prSet/>
      <dgm:spPr/>
      <dgm:t>
        <a:bodyPr/>
        <a:lstStyle/>
        <a:p>
          <a:endParaRPr lang="en-US"/>
        </a:p>
      </dgm:t>
    </dgm:pt>
    <dgm:pt modelId="{ED9EBFBA-473B-41BE-AF2C-5CF31D288DDA}" type="pres">
      <dgm:prSet presAssocID="{7B8019C6-FE55-4739-A75A-4D112DC350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0F11026-C7A6-4431-8445-1FF47122A440}" type="pres">
      <dgm:prSet presAssocID="{EE3A7136-13E9-4DFD-A2C2-B789F5C093E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D57917C-84D4-4678-B14A-1E50F4B43CE4}" type="presOf" srcId="{EE3A7136-13E9-4DFD-A2C2-B789F5C093E1}" destId="{60F11026-C7A6-4431-8445-1FF47122A440}" srcOrd="0" destOrd="0" presId="urn:microsoft.com/office/officeart/2005/8/layout/vList2"/>
    <dgm:cxn modelId="{8E563756-8369-4CE9-B761-82F9B743F44B}" srcId="{7B8019C6-FE55-4739-A75A-4D112DC350E4}" destId="{EE3A7136-13E9-4DFD-A2C2-B789F5C093E1}" srcOrd="0" destOrd="0" parTransId="{FCEFA6D9-91B0-4003-B008-2BC34E846659}" sibTransId="{39195724-5B55-4A96-A9D7-20C7A7A42F22}"/>
    <dgm:cxn modelId="{71D1BBB7-A820-440E-A0F8-EAC927D484B6}" type="presOf" srcId="{7B8019C6-FE55-4739-A75A-4D112DC350E4}" destId="{ED9EBFBA-473B-41BE-AF2C-5CF31D288DDA}" srcOrd="0" destOrd="0" presId="urn:microsoft.com/office/officeart/2005/8/layout/vList2"/>
    <dgm:cxn modelId="{01903D90-341F-4E26-B7A0-AF2A7C456AF6}" type="presParOf" srcId="{ED9EBFBA-473B-41BE-AF2C-5CF31D288DDA}" destId="{60F11026-C7A6-4431-8445-1FF47122A44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BAE6D0D-6671-4C99-A2CC-67B786F320B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B9FB6E6-22C5-4C10-B7CD-138FE988950B}">
      <dgm:prSet custT="1"/>
      <dgm:spPr/>
      <dgm:t>
        <a:bodyPr/>
        <a:lstStyle/>
        <a:p>
          <a:pPr algn="ctr" rtl="0"/>
          <a:r>
            <a:rPr lang="en-IN" sz="96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</a:rPr>
            <a:t>Matter Waves</a:t>
          </a:r>
          <a:endParaRPr lang="en-US" sz="96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</a:endParaRPr>
        </a:p>
      </dgm:t>
    </dgm:pt>
    <dgm:pt modelId="{96F1A316-0DC6-4D63-8619-FC7F7DCB0432}" type="parTrans" cxnId="{7474B868-7369-4301-B571-55446B95C8D2}">
      <dgm:prSet/>
      <dgm:spPr/>
      <dgm:t>
        <a:bodyPr/>
        <a:lstStyle/>
        <a:p>
          <a:endParaRPr lang="en-US"/>
        </a:p>
      </dgm:t>
    </dgm:pt>
    <dgm:pt modelId="{13E2CB4B-5AA6-4A23-98CA-1FDCCB128273}" type="sibTrans" cxnId="{7474B868-7369-4301-B571-55446B95C8D2}">
      <dgm:prSet/>
      <dgm:spPr/>
      <dgm:t>
        <a:bodyPr/>
        <a:lstStyle/>
        <a:p>
          <a:endParaRPr lang="en-US"/>
        </a:p>
      </dgm:t>
    </dgm:pt>
    <dgm:pt modelId="{F4F78E5C-78F9-4424-B87C-AAD59B1A663A}" type="pres">
      <dgm:prSet presAssocID="{CBAE6D0D-6671-4C99-A2CC-67B786F320B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6BC511D-33E5-410B-ADBE-49FB4126055B}" type="pres">
      <dgm:prSet presAssocID="{CB9FB6E6-22C5-4C10-B7CD-138FE988950B}" presName="parentText" presStyleLbl="node1" presStyleIdx="0" presStyleCnt="1" custScaleY="169294" custLinFactNeighborX="-757" custLinFactNeighborY="28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5578E2-40D9-425C-AFD4-B13790D6227D}" type="presOf" srcId="{CBAE6D0D-6671-4C99-A2CC-67B786F320B3}" destId="{F4F78E5C-78F9-4424-B87C-AAD59B1A663A}" srcOrd="0" destOrd="0" presId="urn:microsoft.com/office/officeart/2005/8/layout/vList2"/>
    <dgm:cxn modelId="{86C3A26F-BCC8-4E5D-89DE-133FD588D899}" type="presOf" srcId="{CB9FB6E6-22C5-4C10-B7CD-138FE988950B}" destId="{F6BC511D-33E5-410B-ADBE-49FB4126055B}" srcOrd="0" destOrd="0" presId="urn:microsoft.com/office/officeart/2005/8/layout/vList2"/>
    <dgm:cxn modelId="{7474B868-7369-4301-B571-55446B95C8D2}" srcId="{CBAE6D0D-6671-4C99-A2CC-67B786F320B3}" destId="{CB9FB6E6-22C5-4C10-B7CD-138FE988950B}" srcOrd="0" destOrd="0" parTransId="{96F1A316-0DC6-4D63-8619-FC7F7DCB0432}" sibTransId="{13E2CB4B-5AA6-4A23-98CA-1FDCCB128273}"/>
    <dgm:cxn modelId="{878B2A95-5B0B-4A6D-BA02-3F0ABD928422}" type="presParOf" srcId="{F4F78E5C-78F9-4424-B87C-AAD59B1A663A}" destId="{F6BC511D-33E5-410B-ADBE-49FB4126055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A0FC2E14-FCA7-4D5F-BA87-FDDFED3856B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AD342A6-84D6-4303-9268-E8E1D2EA9D59}">
      <dgm:prSet custT="1"/>
      <dgm:spPr/>
      <dgm:t>
        <a:bodyPr/>
        <a:lstStyle/>
        <a:p>
          <a:pPr rtl="0"/>
          <a:r>
            <a:rPr lang="en-US" sz="2000" dirty="0" smtClean="0"/>
            <a:t>The nature of the waves associated with particles are probability waves — unit less numbers, numerical ratios.</a:t>
          </a:r>
          <a:endParaRPr lang="en-US" sz="2000" dirty="0"/>
        </a:p>
      </dgm:t>
    </dgm:pt>
    <dgm:pt modelId="{0D8F34FC-F0AD-4488-84F7-C3CA206385DA}" type="parTrans" cxnId="{B2FA5434-F6B1-4093-8B56-1DC4ABD38947}">
      <dgm:prSet/>
      <dgm:spPr/>
      <dgm:t>
        <a:bodyPr/>
        <a:lstStyle/>
        <a:p>
          <a:endParaRPr lang="en-US"/>
        </a:p>
      </dgm:t>
    </dgm:pt>
    <dgm:pt modelId="{A9188394-157F-4208-B103-F016880C8D26}" type="sibTrans" cxnId="{B2FA5434-F6B1-4093-8B56-1DC4ABD38947}">
      <dgm:prSet/>
      <dgm:spPr/>
      <dgm:t>
        <a:bodyPr/>
        <a:lstStyle/>
        <a:p>
          <a:endParaRPr lang="en-US"/>
        </a:p>
      </dgm:t>
    </dgm:pt>
    <dgm:pt modelId="{17E38BA3-5D03-4B61-A726-9103DABFBCB1}">
      <dgm:prSet custT="1"/>
      <dgm:spPr/>
      <dgm:t>
        <a:bodyPr/>
        <a:lstStyle/>
        <a:p>
          <a:pPr rtl="0"/>
          <a:r>
            <a:rPr lang="en-US" sz="2000" dirty="0" smtClean="0"/>
            <a:t>They tell you the probability of finding a particular particle at a particular place and time and nothing else.</a:t>
          </a:r>
          <a:endParaRPr lang="en-US" sz="2000" dirty="0"/>
        </a:p>
      </dgm:t>
    </dgm:pt>
    <dgm:pt modelId="{A6679B0A-1678-4569-8E6E-0D9061AC18FF}" type="parTrans" cxnId="{4012F7F4-C50B-44B4-8365-D3ABBE08CA3C}">
      <dgm:prSet/>
      <dgm:spPr/>
      <dgm:t>
        <a:bodyPr/>
        <a:lstStyle/>
        <a:p>
          <a:endParaRPr lang="en-US"/>
        </a:p>
      </dgm:t>
    </dgm:pt>
    <dgm:pt modelId="{745ECFF8-A67C-4FEE-8D4C-45C8886893F0}" type="sibTrans" cxnId="{4012F7F4-C50B-44B4-8365-D3ABBE08CA3C}">
      <dgm:prSet/>
      <dgm:spPr/>
      <dgm:t>
        <a:bodyPr/>
        <a:lstStyle/>
        <a:p>
          <a:endParaRPr lang="en-US"/>
        </a:p>
      </dgm:t>
    </dgm:pt>
    <dgm:pt modelId="{09FB3A42-9508-48F4-BACF-03255B6C4627}">
      <dgm:prSet custT="1"/>
      <dgm:spPr/>
      <dgm:t>
        <a:bodyPr/>
        <a:lstStyle/>
        <a:p>
          <a:pPr rtl="0"/>
          <a:r>
            <a:rPr lang="en-US" sz="2000" dirty="0" smtClean="0"/>
            <a:t>They do not measure the value of any physical quantity.</a:t>
          </a:r>
          <a:endParaRPr lang="en-US" sz="2000" dirty="0"/>
        </a:p>
      </dgm:t>
    </dgm:pt>
    <dgm:pt modelId="{2CC95E48-A69E-4B82-8CD2-5295FCF8BB88}" type="parTrans" cxnId="{90F80D2E-3E09-4E70-9983-FE3FCFCCD736}">
      <dgm:prSet/>
      <dgm:spPr/>
      <dgm:t>
        <a:bodyPr/>
        <a:lstStyle/>
        <a:p>
          <a:endParaRPr lang="en-US"/>
        </a:p>
      </dgm:t>
    </dgm:pt>
    <dgm:pt modelId="{BCC667FF-8BF6-4701-8997-84ECC21FA560}" type="sibTrans" cxnId="{90F80D2E-3E09-4E70-9983-FE3FCFCCD736}">
      <dgm:prSet/>
      <dgm:spPr/>
      <dgm:t>
        <a:bodyPr/>
        <a:lstStyle/>
        <a:p>
          <a:endParaRPr lang="en-US"/>
        </a:p>
      </dgm:t>
    </dgm:pt>
    <dgm:pt modelId="{E09630E6-DAC6-4FD3-B20F-B3A981D21CFB}">
      <dgm:prSet custT="1"/>
      <dgm:spPr/>
      <dgm:t>
        <a:bodyPr/>
        <a:lstStyle/>
        <a:p>
          <a:pPr rtl="0"/>
          <a:r>
            <a:rPr lang="en-US" sz="2000" dirty="0" smtClean="0"/>
            <a:t>They carry no mass, no charge, no energy, no momentum, no angular momentum, no information of any sort other than the likelihood of existence.</a:t>
          </a:r>
        </a:p>
      </dgm:t>
    </dgm:pt>
    <dgm:pt modelId="{90EAB8E0-B329-42D5-A877-859E2D39EC4C}" type="parTrans" cxnId="{15507D64-61C8-4CEC-829D-886B69D22A91}">
      <dgm:prSet/>
      <dgm:spPr/>
      <dgm:t>
        <a:bodyPr/>
        <a:lstStyle/>
        <a:p>
          <a:endParaRPr lang="en-US"/>
        </a:p>
      </dgm:t>
    </dgm:pt>
    <dgm:pt modelId="{6980C17A-8CEE-48CF-903F-A95394E6D835}" type="sibTrans" cxnId="{15507D64-61C8-4CEC-829D-886B69D22A91}">
      <dgm:prSet/>
      <dgm:spPr/>
      <dgm:t>
        <a:bodyPr/>
        <a:lstStyle/>
        <a:p>
          <a:endParaRPr lang="en-US"/>
        </a:p>
      </dgm:t>
    </dgm:pt>
    <dgm:pt modelId="{7CDFD39C-F6A0-48A7-B683-252E1AA2E854}">
      <dgm:prSet custT="1"/>
      <dgm:spPr/>
      <dgm:t>
        <a:bodyPr/>
        <a:lstStyle/>
        <a:p>
          <a:pPr rtl="0"/>
          <a:r>
            <a:rPr lang="en-US" sz="2000" b="0" i="0" u="sng" dirty="0" smtClean="0">
              <a:solidFill>
                <a:schemeClr val="bg1">
                  <a:lumMod val="85000"/>
                  <a:lumOff val="15000"/>
                </a:schemeClr>
              </a:solidFill>
            </a:rPr>
            <a:t>In essence, they carry information only. Nothing else.</a:t>
          </a:r>
        </a:p>
      </dgm:t>
    </dgm:pt>
    <dgm:pt modelId="{6F885281-34EF-4ED6-B552-56CD59CA5FCE}" type="parTrans" cxnId="{3123DA85-6858-4296-AFC8-15DD1B659C68}">
      <dgm:prSet/>
      <dgm:spPr/>
    </dgm:pt>
    <dgm:pt modelId="{AD0AF999-B2BE-4C68-9B28-83CC276C0181}" type="sibTrans" cxnId="{3123DA85-6858-4296-AFC8-15DD1B659C68}">
      <dgm:prSet/>
      <dgm:spPr/>
    </dgm:pt>
    <dgm:pt modelId="{3151FB80-5107-4741-826B-EE52746AC10D}" type="pres">
      <dgm:prSet presAssocID="{A0FC2E14-FCA7-4D5F-BA87-FDDFED3856BB}" presName="linear" presStyleCnt="0">
        <dgm:presLayoutVars>
          <dgm:animLvl val="lvl"/>
          <dgm:resizeHandles val="exact"/>
        </dgm:presLayoutVars>
      </dgm:prSet>
      <dgm:spPr/>
    </dgm:pt>
    <dgm:pt modelId="{B31D09AF-A796-49B8-8F63-F4C6B2D0A520}" type="pres">
      <dgm:prSet presAssocID="{7AD342A6-84D6-4303-9268-E8E1D2EA9D59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C940E402-FFC0-44D2-8B51-3BCD75BFA8C3}" type="pres">
      <dgm:prSet presAssocID="{A9188394-157F-4208-B103-F016880C8D26}" presName="spacer" presStyleCnt="0"/>
      <dgm:spPr/>
    </dgm:pt>
    <dgm:pt modelId="{50B17EEE-D1C9-4B72-8789-3E9693E80DD5}" type="pres">
      <dgm:prSet presAssocID="{17E38BA3-5D03-4B61-A726-9103DABFBCB1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50EC4023-B7A8-4883-8EB2-1DDCA9970800}" type="pres">
      <dgm:prSet presAssocID="{745ECFF8-A67C-4FEE-8D4C-45C8886893F0}" presName="spacer" presStyleCnt="0"/>
      <dgm:spPr/>
    </dgm:pt>
    <dgm:pt modelId="{04DFCCAA-DE0B-484F-9663-65962C67055D}" type="pres">
      <dgm:prSet presAssocID="{09FB3A42-9508-48F4-BACF-03255B6C4627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1BBA2CFB-8810-48FE-A0DA-47424B10858B}" type="pres">
      <dgm:prSet presAssocID="{BCC667FF-8BF6-4701-8997-84ECC21FA560}" presName="spacer" presStyleCnt="0"/>
      <dgm:spPr/>
    </dgm:pt>
    <dgm:pt modelId="{ED513AF5-AC30-49F6-A4BE-E0D5CB4C51AB}" type="pres">
      <dgm:prSet presAssocID="{E09630E6-DAC6-4FD3-B20F-B3A981D21CFB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F69E6F-A4CE-42C3-91BD-303A96B464D5}" type="pres">
      <dgm:prSet presAssocID="{6980C17A-8CEE-48CF-903F-A95394E6D835}" presName="spacer" presStyleCnt="0"/>
      <dgm:spPr/>
    </dgm:pt>
    <dgm:pt modelId="{68C62B87-A3C5-4C98-B401-E71401CE9046}" type="pres">
      <dgm:prSet presAssocID="{7CDFD39C-F6A0-48A7-B683-252E1AA2E854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5507D64-61C8-4CEC-829D-886B69D22A91}" srcId="{A0FC2E14-FCA7-4D5F-BA87-FDDFED3856BB}" destId="{E09630E6-DAC6-4FD3-B20F-B3A981D21CFB}" srcOrd="3" destOrd="0" parTransId="{90EAB8E0-B329-42D5-A877-859E2D39EC4C}" sibTransId="{6980C17A-8CEE-48CF-903F-A95394E6D835}"/>
    <dgm:cxn modelId="{3123DA85-6858-4296-AFC8-15DD1B659C68}" srcId="{A0FC2E14-FCA7-4D5F-BA87-FDDFED3856BB}" destId="{7CDFD39C-F6A0-48A7-B683-252E1AA2E854}" srcOrd="4" destOrd="0" parTransId="{6F885281-34EF-4ED6-B552-56CD59CA5FCE}" sibTransId="{AD0AF999-B2BE-4C68-9B28-83CC276C0181}"/>
    <dgm:cxn modelId="{55EE2EAA-845C-447A-A36A-636AB6010C73}" type="presOf" srcId="{7CDFD39C-F6A0-48A7-B683-252E1AA2E854}" destId="{68C62B87-A3C5-4C98-B401-E71401CE9046}" srcOrd="0" destOrd="0" presId="urn:microsoft.com/office/officeart/2005/8/layout/vList2"/>
    <dgm:cxn modelId="{884EE3A4-4D18-4512-8D6D-9567D92753EB}" type="presOf" srcId="{7AD342A6-84D6-4303-9268-E8E1D2EA9D59}" destId="{B31D09AF-A796-49B8-8F63-F4C6B2D0A520}" srcOrd="0" destOrd="0" presId="urn:microsoft.com/office/officeart/2005/8/layout/vList2"/>
    <dgm:cxn modelId="{B2FA5434-F6B1-4093-8B56-1DC4ABD38947}" srcId="{A0FC2E14-FCA7-4D5F-BA87-FDDFED3856BB}" destId="{7AD342A6-84D6-4303-9268-E8E1D2EA9D59}" srcOrd="0" destOrd="0" parTransId="{0D8F34FC-F0AD-4488-84F7-C3CA206385DA}" sibTransId="{A9188394-157F-4208-B103-F016880C8D26}"/>
    <dgm:cxn modelId="{B6136FF8-02D6-4A6D-BE94-EB6BE4D4155B}" type="presOf" srcId="{09FB3A42-9508-48F4-BACF-03255B6C4627}" destId="{04DFCCAA-DE0B-484F-9663-65962C67055D}" srcOrd="0" destOrd="0" presId="urn:microsoft.com/office/officeart/2005/8/layout/vList2"/>
    <dgm:cxn modelId="{7E5AF3D7-E329-4607-A628-3FB7728039F3}" type="presOf" srcId="{17E38BA3-5D03-4B61-A726-9103DABFBCB1}" destId="{50B17EEE-D1C9-4B72-8789-3E9693E80DD5}" srcOrd="0" destOrd="0" presId="urn:microsoft.com/office/officeart/2005/8/layout/vList2"/>
    <dgm:cxn modelId="{90F80D2E-3E09-4E70-9983-FE3FCFCCD736}" srcId="{A0FC2E14-FCA7-4D5F-BA87-FDDFED3856BB}" destId="{09FB3A42-9508-48F4-BACF-03255B6C4627}" srcOrd="2" destOrd="0" parTransId="{2CC95E48-A69E-4B82-8CD2-5295FCF8BB88}" sibTransId="{BCC667FF-8BF6-4701-8997-84ECC21FA560}"/>
    <dgm:cxn modelId="{C2B537F1-1684-430B-9819-8D3114943F3C}" type="presOf" srcId="{E09630E6-DAC6-4FD3-B20F-B3A981D21CFB}" destId="{ED513AF5-AC30-49F6-A4BE-E0D5CB4C51AB}" srcOrd="0" destOrd="0" presId="urn:microsoft.com/office/officeart/2005/8/layout/vList2"/>
    <dgm:cxn modelId="{E5B58E63-A110-4287-AD39-A343A5FC1730}" type="presOf" srcId="{A0FC2E14-FCA7-4D5F-BA87-FDDFED3856BB}" destId="{3151FB80-5107-4741-826B-EE52746AC10D}" srcOrd="0" destOrd="0" presId="urn:microsoft.com/office/officeart/2005/8/layout/vList2"/>
    <dgm:cxn modelId="{4012F7F4-C50B-44B4-8365-D3ABBE08CA3C}" srcId="{A0FC2E14-FCA7-4D5F-BA87-FDDFED3856BB}" destId="{17E38BA3-5D03-4B61-A726-9103DABFBCB1}" srcOrd="1" destOrd="0" parTransId="{A6679B0A-1678-4569-8E6E-0D9061AC18FF}" sibTransId="{745ECFF8-A67C-4FEE-8D4C-45C8886893F0}"/>
    <dgm:cxn modelId="{0E4E49F3-EA1C-4749-8EE4-4207EDA669A1}" type="presParOf" srcId="{3151FB80-5107-4741-826B-EE52746AC10D}" destId="{B31D09AF-A796-49B8-8F63-F4C6B2D0A520}" srcOrd="0" destOrd="0" presId="urn:microsoft.com/office/officeart/2005/8/layout/vList2"/>
    <dgm:cxn modelId="{104EDC59-FBD0-40DE-834E-78927006BC60}" type="presParOf" srcId="{3151FB80-5107-4741-826B-EE52746AC10D}" destId="{C940E402-FFC0-44D2-8B51-3BCD75BFA8C3}" srcOrd="1" destOrd="0" presId="urn:microsoft.com/office/officeart/2005/8/layout/vList2"/>
    <dgm:cxn modelId="{2C9EA273-5C55-4294-940A-A08C2989E323}" type="presParOf" srcId="{3151FB80-5107-4741-826B-EE52746AC10D}" destId="{50B17EEE-D1C9-4B72-8789-3E9693E80DD5}" srcOrd="2" destOrd="0" presId="urn:microsoft.com/office/officeart/2005/8/layout/vList2"/>
    <dgm:cxn modelId="{15DA9D36-0D82-48B3-A905-81A3BB106330}" type="presParOf" srcId="{3151FB80-5107-4741-826B-EE52746AC10D}" destId="{50EC4023-B7A8-4883-8EB2-1DDCA9970800}" srcOrd="3" destOrd="0" presId="urn:microsoft.com/office/officeart/2005/8/layout/vList2"/>
    <dgm:cxn modelId="{29686072-9259-45AB-AE85-797D08DCCE06}" type="presParOf" srcId="{3151FB80-5107-4741-826B-EE52746AC10D}" destId="{04DFCCAA-DE0B-484F-9663-65962C67055D}" srcOrd="4" destOrd="0" presId="urn:microsoft.com/office/officeart/2005/8/layout/vList2"/>
    <dgm:cxn modelId="{9CB70CBB-9254-4B8C-8D17-C8201290DE62}" type="presParOf" srcId="{3151FB80-5107-4741-826B-EE52746AC10D}" destId="{1BBA2CFB-8810-48FE-A0DA-47424B10858B}" srcOrd="5" destOrd="0" presId="urn:microsoft.com/office/officeart/2005/8/layout/vList2"/>
    <dgm:cxn modelId="{06386C3A-0100-4FB3-A6A4-C09730638C6B}" type="presParOf" srcId="{3151FB80-5107-4741-826B-EE52746AC10D}" destId="{ED513AF5-AC30-49F6-A4BE-E0D5CB4C51AB}" srcOrd="6" destOrd="0" presId="urn:microsoft.com/office/officeart/2005/8/layout/vList2"/>
    <dgm:cxn modelId="{2E4270F2-C0C0-4096-BC1F-B25E41EA6ED5}" type="presParOf" srcId="{3151FB80-5107-4741-826B-EE52746AC10D}" destId="{52F69E6F-A4CE-42C3-91BD-303A96B464D5}" srcOrd="7" destOrd="0" presId="urn:microsoft.com/office/officeart/2005/8/layout/vList2"/>
    <dgm:cxn modelId="{D0AD430C-3E35-47AD-B371-DD847DA3F8EE}" type="presParOf" srcId="{3151FB80-5107-4741-826B-EE52746AC10D}" destId="{68C62B87-A3C5-4C98-B401-E71401CE9046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44DC7DE-79E5-455E-90E8-575AA93C695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1EA70BEC-C9D5-45DE-9E04-8AB4C4C3D989}">
      <dgm:prSet custT="1"/>
      <dgm:spPr/>
      <dgm:t>
        <a:bodyPr/>
        <a:lstStyle/>
        <a:p>
          <a:pPr algn="ctr" rtl="0"/>
          <a:r>
            <a:rPr lang="en-IN" sz="54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</a:rPr>
            <a:t>Group and Phase  velocity</a:t>
          </a:r>
          <a:endParaRPr lang="en-US" sz="54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</a:endParaRPr>
        </a:p>
      </dgm:t>
    </dgm:pt>
    <dgm:pt modelId="{EB7A49B6-1C30-47C3-946E-9C9F8C2D5B55}" type="parTrans" cxnId="{7BB234FC-F9FC-4783-A606-DFD323FB115F}">
      <dgm:prSet/>
      <dgm:spPr/>
      <dgm:t>
        <a:bodyPr/>
        <a:lstStyle/>
        <a:p>
          <a:endParaRPr lang="en-US"/>
        </a:p>
      </dgm:t>
    </dgm:pt>
    <dgm:pt modelId="{8BF016C1-3505-4C02-B2E8-76CA3DB70BA2}" type="sibTrans" cxnId="{7BB234FC-F9FC-4783-A606-DFD323FB115F}">
      <dgm:prSet/>
      <dgm:spPr/>
      <dgm:t>
        <a:bodyPr/>
        <a:lstStyle/>
        <a:p>
          <a:endParaRPr lang="en-US"/>
        </a:p>
      </dgm:t>
    </dgm:pt>
    <dgm:pt modelId="{4A851271-ABAE-4AB6-B464-5F4ADAF2B8F8}" type="pres">
      <dgm:prSet presAssocID="{F44DC7DE-79E5-455E-90E8-575AA93C695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AF11D6-CF70-4BB0-9170-5F3B4A10510B}" type="pres">
      <dgm:prSet presAssocID="{1EA70BEC-C9D5-45DE-9E04-8AB4C4C3D98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186ADA9-5AB2-4524-A9E2-6F520630F737}" type="presOf" srcId="{F44DC7DE-79E5-455E-90E8-575AA93C695F}" destId="{4A851271-ABAE-4AB6-B464-5F4ADAF2B8F8}" srcOrd="0" destOrd="0" presId="urn:microsoft.com/office/officeart/2005/8/layout/vList2"/>
    <dgm:cxn modelId="{7BB234FC-F9FC-4783-A606-DFD323FB115F}" srcId="{F44DC7DE-79E5-455E-90E8-575AA93C695F}" destId="{1EA70BEC-C9D5-45DE-9E04-8AB4C4C3D989}" srcOrd="0" destOrd="0" parTransId="{EB7A49B6-1C30-47C3-946E-9C9F8C2D5B55}" sibTransId="{8BF016C1-3505-4C02-B2E8-76CA3DB70BA2}"/>
    <dgm:cxn modelId="{64C93529-74EC-4919-A5F4-E6054D5C59CD}" type="presOf" srcId="{1EA70BEC-C9D5-45DE-9E04-8AB4C4C3D989}" destId="{B6AF11D6-CF70-4BB0-9170-5F3B4A10510B}" srcOrd="0" destOrd="0" presId="urn:microsoft.com/office/officeart/2005/8/layout/vList2"/>
    <dgm:cxn modelId="{15F96A3C-0705-481C-A361-CDE8B4664108}" type="presParOf" srcId="{4A851271-ABAE-4AB6-B464-5F4ADAF2B8F8}" destId="{B6AF11D6-CF70-4BB0-9170-5F3B4A10510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76615727-A2C5-4D89-8239-392AAFA2BC5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D10C33AC-8DFE-414A-9BAF-17934BCD7DDE}">
      <dgm:prSet/>
      <dgm:spPr/>
      <dgm:t>
        <a:bodyPr/>
        <a:lstStyle/>
        <a:p>
          <a:pPr rtl="0"/>
          <a:r>
            <a:rPr lang="en-IN" dirty="0" smtClean="0"/>
            <a:t>Particle velocity.</a:t>
          </a:r>
          <a:endParaRPr lang="en-US" dirty="0"/>
        </a:p>
      </dgm:t>
    </dgm:pt>
    <dgm:pt modelId="{8996503F-4D63-4FE1-BA19-13C6A89B2ACC}" type="parTrans" cxnId="{0EFDA666-0675-4C06-BA43-A37F2B259897}">
      <dgm:prSet/>
      <dgm:spPr/>
      <dgm:t>
        <a:bodyPr/>
        <a:lstStyle/>
        <a:p>
          <a:endParaRPr lang="en-US"/>
        </a:p>
      </dgm:t>
    </dgm:pt>
    <dgm:pt modelId="{F34CB65A-0632-4D95-A330-717D5797E1E9}" type="sibTrans" cxnId="{0EFDA666-0675-4C06-BA43-A37F2B259897}">
      <dgm:prSet/>
      <dgm:spPr/>
      <dgm:t>
        <a:bodyPr/>
        <a:lstStyle/>
        <a:p>
          <a:endParaRPr lang="en-US"/>
        </a:p>
      </dgm:t>
    </dgm:pt>
    <dgm:pt modelId="{8CEFA005-8B52-4064-9E43-88DC7C59496A}">
      <dgm:prSet/>
      <dgm:spPr/>
      <dgm:t>
        <a:bodyPr/>
        <a:lstStyle/>
        <a:p>
          <a:pPr rtl="0"/>
          <a:r>
            <a:rPr lang="en-IN" dirty="0" smtClean="0"/>
            <a:t>Phase velocity.</a:t>
          </a:r>
          <a:endParaRPr lang="en-US" dirty="0"/>
        </a:p>
      </dgm:t>
    </dgm:pt>
    <dgm:pt modelId="{EA3855CB-BF26-4AC6-85C7-822A68C64512}" type="parTrans" cxnId="{E3EFD364-C37A-40D0-A454-BBF3D6CCD359}">
      <dgm:prSet/>
      <dgm:spPr/>
      <dgm:t>
        <a:bodyPr/>
        <a:lstStyle/>
        <a:p>
          <a:endParaRPr lang="en-US"/>
        </a:p>
      </dgm:t>
    </dgm:pt>
    <dgm:pt modelId="{153FBB4F-1C14-4E84-91A8-5B6CB07AD52F}" type="sibTrans" cxnId="{E3EFD364-C37A-40D0-A454-BBF3D6CCD359}">
      <dgm:prSet/>
      <dgm:spPr/>
      <dgm:t>
        <a:bodyPr/>
        <a:lstStyle/>
        <a:p>
          <a:endParaRPr lang="en-US"/>
        </a:p>
      </dgm:t>
    </dgm:pt>
    <dgm:pt modelId="{031B130E-3AF6-41EB-A935-653FF6190842}">
      <dgm:prSet/>
      <dgm:spPr/>
      <dgm:t>
        <a:bodyPr/>
        <a:lstStyle/>
        <a:p>
          <a:pPr rtl="0"/>
          <a:r>
            <a:rPr lang="en-IN" dirty="0" smtClean="0"/>
            <a:t>Wave packets.</a:t>
          </a:r>
          <a:endParaRPr lang="en-US" dirty="0"/>
        </a:p>
      </dgm:t>
    </dgm:pt>
    <dgm:pt modelId="{E7D0BEFD-3349-4B9F-8D62-DDBF613B27A4}" type="parTrans" cxnId="{8A574A6E-3AA7-406B-B663-6FE77FEBB63B}">
      <dgm:prSet/>
      <dgm:spPr/>
      <dgm:t>
        <a:bodyPr/>
        <a:lstStyle/>
        <a:p>
          <a:endParaRPr lang="en-US"/>
        </a:p>
      </dgm:t>
    </dgm:pt>
    <dgm:pt modelId="{C169BDEE-4279-4105-A11A-840FDA9FDD6B}" type="sibTrans" cxnId="{8A574A6E-3AA7-406B-B663-6FE77FEBB63B}">
      <dgm:prSet/>
      <dgm:spPr/>
      <dgm:t>
        <a:bodyPr/>
        <a:lstStyle/>
        <a:p>
          <a:endParaRPr lang="en-US"/>
        </a:p>
      </dgm:t>
    </dgm:pt>
    <dgm:pt modelId="{7883F9D4-A7A6-4061-8782-7092DD115018}">
      <dgm:prSet/>
      <dgm:spPr/>
      <dgm:t>
        <a:bodyPr/>
        <a:lstStyle/>
        <a:p>
          <a:pPr rtl="0"/>
          <a:r>
            <a:rPr lang="en-IN" dirty="0" smtClean="0"/>
            <a:t>Group velocity.</a:t>
          </a:r>
          <a:endParaRPr lang="en-US" dirty="0"/>
        </a:p>
      </dgm:t>
    </dgm:pt>
    <dgm:pt modelId="{C8A3FCEC-2CFD-48D7-9341-1493B9E1F729}" type="parTrans" cxnId="{7F864E0D-7938-4756-B1FF-8A0780AA78C8}">
      <dgm:prSet/>
      <dgm:spPr/>
      <dgm:t>
        <a:bodyPr/>
        <a:lstStyle/>
        <a:p>
          <a:endParaRPr lang="en-US"/>
        </a:p>
      </dgm:t>
    </dgm:pt>
    <dgm:pt modelId="{5D11C7BC-6013-4DCD-972C-90E62F80DC75}" type="sibTrans" cxnId="{7F864E0D-7938-4756-B1FF-8A0780AA78C8}">
      <dgm:prSet/>
      <dgm:spPr/>
      <dgm:t>
        <a:bodyPr/>
        <a:lstStyle/>
        <a:p>
          <a:endParaRPr lang="en-US"/>
        </a:p>
      </dgm:t>
    </dgm:pt>
    <dgm:pt modelId="{025A4527-A7DE-40E7-B4DA-7DD3D0CC6437}" type="pres">
      <dgm:prSet presAssocID="{76615727-A2C5-4D89-8239-392AAFA2BC5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66F1506-AD2E-4702-9359-3CAC46C72992}" type="pres">
      <dgm:prSet presAssocID="{D10C33AC-8DFE-414A-9BAF-17934BCD7DD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0F1638-71C5-4BB3-ADE8-C3E1708E6CD3}" type="pres">
      <dgm:prSet presAssocID="{F34CB65A-0632-4D95-A330-717D5797E1E9}" presName="spacer" presStyleCnt="0"/>
      <dgm:spPr/>
    </dgm:pt>
    <dgm:pt modelId="{561C7A80-E0F5-4F1B-92E0-404F502A927C}" type="pres">
      <dgm:prSet presAssocID="{8CEFA005-8B52-4064-9E43-88DC7C59496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3C7348-17B7-44C9-A15E-655354B27213}" type="pres">
      <dgm:prSet presAssocID="{153FBB4F-1C14-4E84-91A8-5B6CB07AD52F}" presName="spacer" presStyleCnt="0"/>
      <dgm:spPr/>
    </dgm:pt>
    <dgm:pt modelId="{9C611EF6-87B8-4981-97D1-2295E9A2D48B}" type="pres">
      <dgm:prSet presAssocID="{031B130E-3AF6-41EB-A935-653FF619084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FD75BD-DD02-4D8B-A547-3ED19D01F23F}" type="pres">
      <dgm:prSet presAssocID="{C169BDEE-4279-4105-A11A-840FDA9FDD6B}" presName="spacer" presStyleCnt="0"/>
      <dgm:spPr/>
    </dgm:pt>
    <dgm:pt modelId="{90D20E0A-2739-42BC-B6BF-285151FABE75}" type="pres">
      <dgm:prSet presAssocID="{7883F9D4-A7A6-4061-8782-7092DD11501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F864E0D-7938-4756-B1FF-8A0780AA78C8}" srcId="{76615727-A2C5-4D89-8239-392AAFA2BC5F}" destId="{7883F9D4-A7A6-4061-8782-7092DD115018}" srcOrd="3" destOrd="0" parTransId="{C8A3FCEC-2CFD-48D7-9341-1493B9E1F729}" sibTransId="{5D11C7BC-6013-4DCD-972C-90E62F80DC75}"/>
    <dgm:cxn modelId="{8A574A6E-3AA7-406B-B663-6FE77FEBB63B}" srcId="{76615727-A2C5-4D89-8239-392AAFA2BC5F}" destId="{031B130E-3AF6-41EB-A935-653FF6190842}" srcOrd="2" destOrd="0" parTransId="{E7D0BEFD-3349-4B9F-8D62-DDBF613B27A4}" sibTransId="{C169BDEE-4279-4105-A11A-840FDA9FDD6B}"/>
    <dgm:cxn modelId="{D248DFE9-2BF8-49F2-8A0C-DF305A2AD417}" type="presOf" srcId="{D10C33AC-8DFE-414A-9BAF-17934BCD7DDE}" destId="{866F1506-AD2E-4702-9359-3CAC46C72992}" srcOrd="0" destOrd="0" presId="urn:microsoft.com/office/officeart/2005/8/layout/vList2"/>
    <dgm:cxn modelId="{9E5757DC-84E3-4520-9F28-4BB295C83040}" type="presOf" srcId="{76615727-A2C5-4D89-8239-392AAFA2BC5F}" destId="{025A4527-A7DE-40E7-B4DA-7DD3D0CC6437}" srcOrd="0" destOrd="0" presId="urn:microsoft.com/office/officeart/2005/8/layout/vList2"/>
    <dgm:cxn modelId="{E3EFD364-C37A-40D0-A454-BBF3D6CCD359}" srcId="{76615727-A2C5-4D89-8239-392AAFA2BC5F}" destId="{8CEFA005-8B52-4064-9E43-88DC7C59496A}" srcOrd="1" destOrd="0" parTransId="{EA3855CB-BF26-4AC6-85C7-822A68C64512}" sibTransId="{153FBB4F-1C14-4E84-91A8-5B6CB07AD52F}"/>
    <dgm:cxn modelId="{0EFDA666-0675-4C06-BA43-A37F2B259897}" srcId="{76615727-A2C5-4D89-8239-392AAFA2BC5F}" destId="{D10C33AC-8DFE-414A-9BAF-17934BCD7DDE}" srcOrd="0" destOrd="0" parTransId="{8996503F-4D63-4FE1-BA19-13C6A89B2ACC}" sibTransId="{F34CB65A-0632-4D95-A330-717D5797E1E9}"/>
    <dgm:cxn modelId="{D49EEFA3-D4F6-430D-9503-371C3E64E836}" type="presOf" srcId="{031B130E-3AF6-41EB-A935-653FF6190842}" destId="{9C611EF6-87B8-4981-97D1-2295E9A2D48B}" srcOrd="0" destOrd="0" presId="urn:microsoft.com/office/officeart/2005/8/layout/vList2"/>
    <dgm:cxn modelId="{155B5D73-8C3F-40C9-A2D8-3A888CAA037E}" type="presOf" srcId="{7883F9D4-A7A6-4061-8782-7092DD115018}" destId="{90D20E0A-2739-42BC-B6BF-285151FABE75}" srcOrd="0" destOrd="0" presId="urn:microsoft.com/office/officeart/2005/8/layout/vList2"/>
    <dgm:cxn modelId="{CA687886-CA08-4DBE-BD17-3C461EEF5C14}" type="presOf" srcId="{8CEFA005-8B52-4064-9E43-88DC7C59496A}" destId="{561C7A80-E0F5-4F1B-92E0-404F502A927C}" srcOrd="0" destOrd="0" presId="urn:microsoft.com/office/officeart/2005/8/layout/vList2"/>
    <dgm:cxn modelId="{D2D01BA8-E143-41AF-8501-A0ECD7537CB4}" type="presParOf" srcId="{025A4527-A7DE-40E7-B4DA-7DD3D0CC6437}" destId="{866F1506-AD2E-4702-9359-3CAC46C72992}" srcOrd="0" destOrd="0" presId="urn:microsoft.com/office/officeart/2005/8/layout/vList2"/>
    <dgm:cxn modelId="{40C10DD4-BFF3-4118-BC82-741DBA0C754A}" type="presParOf" srcId="{025A4527-A7DE-40E7-B4DA-7DD3D0CC6437}" destId="{5C0F1638-71C5-4BB3-ADE8-C3E1708E6CD3}" srcOrd="1" destOrd="0" presId="urn:microsoft.com/office/officeart/2005/8/layout/vList2"/>
    <dgm:cxn modelId="{54F046E7-27CF-432D-A219-8EB9242680A0}" type="presParOf" srcId="{025A4527-A7DE-40E7-B4DA-7DD3D0CC6437}" destId="{561C7A80-E0F5-4F1B-92E0-404F502A927C}" srcOrd="2" destOrd="0" presId="urn:microsoft.com/office/officeart/2005/8/layout/vList2"/>
    <dgm:cxn modelId="{4A244657-3B7C-4A81-B60E-E7B24AEC47BE}" type="presParOf" srcId="{025A4527-A7DE-40E7-B4DA-7DD3D0CC6437}" destId="{CF3C7348-17B7-44C9-A15E-655354B27213}" srcOrd="3" destOrd="0" presId="urn:microsoft.com/office/officeart/2005/8/layout/vList2"/>
    <dgm:cxn modelId="{A38C78C5-8D33-460A-B593-05E12DEE4C59}" type="presParOf" srcId="{025A4527-A7DE-40E7-B4DA-7DD3D0CC6437}" destId="{9C611EF6-87B8-4981-97D1-2295E9A2D48B}" srcOrd="4" destOrd="0" presId="urn:microsoft.com/office/officeart/2005/8/layout/vList2"/>
    <dgm:cxn modelId="{FE7DC4B8-1653-4697-BB5F-097F1542CB5D}" type="presParOf" srcId="{025A4527-A7DE-40E7-B4DA-7DD3D0CC6437}" destId="{FFFD75BD-DD02-4D8B-A547-3ED19D01F23F}" srcOrd="5" destOrd="0" presId="urn:microsoft.com/office/officeart/2005/8/layout/vList2"/>
    <dgm:cxn modelId="{B6CA9492-8028-4E45-9F32-260158842ACC}" type="presParOf" srcId="{025A4527-A7DE-40E7-B4DA-7DD3D0CC6437}" destId="{90D20E0A-2739-42BC-B6BF-285151FABE7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27B835-7F25-42ED-B03E-434D7608769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1085404-CE93-4F13-A7CE-EE47F2915476}">
      <dgm:prSet custT="1"/>
      <dgm:spPr/>
      <dgm:t>
        <a:bodyPr/>
        <a:lstStyle/>
        <a:p>
          <a:pPr algn="ctr" rtl="0"/>
          <a:r>
            <a:rPr lang="en-IN" sz="72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  <a:cs typeface="Arabic Typesetting" panose="03020402040406030203" pitchFamily="66" charset="-78"/>
            </a:rPr>
            <a:t>OUTLINE</a:t>
          </a:r>
          <a:endParaRPr lang="en-US" sz="72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  <a:cs typeface="Arabic Typesetting" panose="03020402040406030203" pitchFamily="66" charset="-78"/>
          </a:endParaRPr>
        </a:p>
      </dgm:t>
    </dgm:pt>
    <dgm:pt modelId="{23F58119-2F3F-466F-A3B5-A5E95B5CB7F3}" type="parTrans" cxnId="{2E2C5CEC-D10E-400D-A414-DF80C70BA213}">
      <dgm:prSet/>
      <dgm:spPr/>
      <dgm:t>
        <a:bodyPr/>
        <a:lstStyle/>
        <a:p>
          <a:endParaRPr lang="en-US"/>
        </a:p>
      </dgm:t>
    </dgm:pt>
    <dgm:pt modelId="{70A12C57-075A-480C-BE93-FB537299D311}" type="sibTrans" cxnId="{2E2C5CEC-D10E-400D-A414-DF80C70BA213}">
      <dgm:prSet/>
      <dgm:spPr/>
      <dgm:t>
        <a:bodyPr/>
        <a:lstStyle/>
        <a:p>
          <a:endParaRPr lang="en-US"/>
        </a:p>
      </dgm:t>
    </dgm:pt>
    <dgm:pt modelId="{A5AE385C-A85B-45D3-8FE4-249D8E16B337}" type="pres">
      <dgm:prSet presAssocID="{1127B835-7F25-42ED-B03E-434D7608769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98A3C82-B174-4B6B-9FE2-B49CD279296E}" type="pres">
      <dgm:prSet presAssocID="{41085404-CE93-4F13-A7CE-EE47F2915476}" presName="parentText" presStyleLbl="node1" presStyleIdx="0" presStyleCnt="1" custLinFactNeighborX="129" custLinFactNeighborY="-39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6933A21-8EE3-4F10-A116-D9231A25115C}" type="presOf" srcId="{41085404-CE93-4F13-A7CE-EE47F2915476}" destId="{A98A3C82-B174-4B6B-9FE2-B49CD279296E}" srcOrd="0" destOrd="0" presId="urn:microsoft.com/office/officeart/2005/8/layout/vList2"/>
    <dgm:cxn modelId="{2E2C5CEC-D10E-400D-A414-DF80C70BA213}" srcId="{1127B835-7F25-42ED-B03E-434D76087692}" destId="{41085404-CE93-4F13-A7CE-EE47F2915476}" srcOrd="0" destOrd="0" parTransId="{23F58119-2F3F-466F-A3B5-A5E95B5CB7F3}" sibTransId="{70A12C57-075A-480C-BE93-FB537299D311}"/>
    <dgm:cxn modelId="{20CE522B-B529-497A-A95B-2BE5F54E18AB}" type="presOf" srcId="{1127B835-7F25-42ED-B03E-434D76087692}" destId="{A5AE385C-A85B-45D3-8FE4-249D8E16B337}" srcOrd="0" destOrd="0" presId="urn:microsoft.com/office/officeart/2005/8/layout/vList2"/>
    <dgm:cxn modelId="{9591489C-7DD8-4137-A3EC-1ED3FDB2703B}" type="presParOf" srcId="{A5AE385C-A85B-45D3-8FE4-249D8E16B337}" destId="{A98A3C82-B174-4B6B-9FE2-B49CD279296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520F0EAA-F552-40F9-86B4-92C98A01FFC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E622B6C-9EE1-4496-A431-8B112BA58B4A}">
      <dgm:prSet custT="1"/>
      <dgm:spPr/>
      <dgm:t>
        <a:bodyPr/>
        <a:lstStyle/>
        <a:p>
          <a:pPr algn="ctr" rtl="0"/>
          <a:r>
            <a:rPr lang="en-IN" sz="54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</a:rPr>
            <a:t>The Uncertainty Principle.</a:t>
          </a:r>
          <a:endParaRPr lang="en-US" sz="54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</a:endParaRPr>
        </a:p>
      </dgm:t>
    </dgm:pt>
    <dgm:pt modelId="{3B1C05F1-B2FA-4A15-BC7B-992565892DF5}" type="parTrans" cxnId="{F52F6412-3605-4556-AFE8-030569B97728}">
      <dgm:prSet/>
      <dgm:spPr/>
      <dgm:t>
        <a:bodyPr/>
        <a:lstStyle/>
        <a:p>
          <a:endParaRPr lang="en-US"/>
        </a:p>
      </dgm:t>
    </dgm:pt>
    <dgm:pt modelId="{FD992CBB-D1B5-4796-973F-B7E3124F7288}" type="sibTrans" cxnId="{F52F6412-3605-4556-AFE8-030569B97728}">
      <dgm:prSet/>
      <dgm:spPr/>
      <dgm:t>
        <a:bodyPr/>
        <a:lstStyle/>
        <a:p>
          <a:endParaRPr lang="en-US"/>
        </a:p>
      </dgm:t>
    </dgm:pt>
    <dgm:pt modelId="{F0818CC7-42FC-4F70-87DC-27FDCC89F19B}" type="pres">
      <dgm:prSet presAssocID="{520F0EAA-F552-40F9-86B4-92C98A01FFC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0D7DA24-CDC7-474B-95AC-CFA4EC77D82C}" type="pres">
      <dgm:prSet presAssocID="{7E622B6C-9EE1-4496-A431-8B112BA58B4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52F6412-3605-4556-AFE8-030569B97728}" srcId="{520F0EAA-F552-40F9-86B4-92C98A01FFC3}" destId="{7E622B6C-9EE1-4496-A431-8B112BA58B4A}" srcOrd="0" destOrd="0" parTransId="{3B1C05F1-B2FA-4A15-BC7B-992565892DF5}" sibTransId="{FD992CBB-D1B5-4796-973F-B7E3124F7288}"/>
    <dgm:cxn modelId="{6AAD476D-7839-4C96-9858-FABF001FA090}" type="presOf" srcId="{7E622B6C-9EE1-4496-A431-8B112BA58B4A}" destId="{30D7DA24-CDC7-474B-95AC-CFA4EC77D82C}" srcOrd="0" destOrd="0" presId="urn:microsoft.com/office/officeart/2005/8/layout/vList2"/>
    <dgm:cxn modelId="{DCEDE3F4-8D88-4841-87E4-E1140050F236}" type="presOf" srcId="{520F0EAA-F552-40F9-86B4-92C98A01FFC3}" destId="{F0818CC7-42FC-4F70-87DC-27FDCC89F19B}" srcOrd="0" destOrd="0" presId="urn:microsoft.com/office/officeart/2005/8/layout/vList2"/>
    <dgm:cxn modelId="{2DC249DE-48B6-4B74-94BD-2A5CAD0F2632}" type="presParOf" srcId="{F0818CC7-42FC-4F70-87DC-27FDCC89F19B}" destId="{30D7DA24-CDC7-474B-95AC-CFA4EC77D82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0.xml><?xml version="1.0" encoding="utf-8"?>
<dgm:dataModel xmlns:dgm="http://schemas.openxmlformats.org/drawingml/2006/diagram" xmlns:a="http://schemas.openxmlformats.org/drawingml/2006/main">
  <dgm:ptLst>
    <dgm:pt modelId="{11FE7065-AC8B-4285-BEA6-5CEA8FF876B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745CF17-2642-4A28-B457-733185019AB4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AB97BBE7-72B9-40D6-9365-F6507BDB8359}" type="parTrans" cxnId="{4228AB34-A419-4B79-B506-3FAE1EA19E12}">
      <dgm:prSet/>
      <dgm:spPr/>
      <dgm:t>
        <a:bodyPr/>
        <a:lstStyle/>
        <a:p>
          <a:endParaRPr lang="en-US"/>
        </a:p>
      </dgm:t>
    </dgm:pt>
    <dgm:pt modelId="{6D220410-7CA4-4A7B-B81A-2FACD6E247E3}" type="sibTrans" cxnId="{4228AB34-A419-4B79-B506-3FAE1EA19E12}">
      <dgm:prSet/>
      <dgm:spPr/>
      <dgm:t>
        <a:bodyPr/>
        <a:lstStyle/>
        <a:p>
          <a:endParaRPr lang="en-US"/>
        </a:p>
      </dgm:t>
    </dgm:pt>
    <dgm:pt modelId="{0D2D63E9-746A-408B-A9D8-BF06B68608D6}">
      <dgm:prSet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E5F2D927-8688-437A-BC88-34D0D5D7FC21}" type="parTrans" cxnId="{8CE0F47F-5196-4231-A3B9-0B8C17A9B523}">
      <dgm:prSet/>
      <dgm:spPr/>
      <dgm:t>
        <a:bodyPr/>
        <a:lstStyle/>
        <a:p>
          <a:endParaRPr lang="en-US"/>
        </a:p>
      </dgm:t>
    </dgm:pt>
    <dgm:pt modelId="{2FEEC9D4-63C4-4180-9D77-0A156B57708D}" type="sibTrans" cxnId="{8CE0F47F-5196-4231-A3B9-0B8C17A9B523}">
      <dgm:prSet/>
      <dgm:spPr/>
      <dgm:t>
        <a:bodyPr/>
        <a:lstStyle/>
        <a:p>
          <a:endParaRPr lang="en-US"/>
        </a:p>
      </dgm:t>
    </dgm:pt>
    <dgm:pt modelId="{A709AA41-85B2-46B8-AE11-7888EDB83355}">
      <dgm:prSet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FF9FB1B6-7873-4C13-A38F-967C5BB667E1}" type="parTrans" cxnId="{D0DB095B-EC81-49B0-91CA-D519BCBCF491}">
      <dgm:prSet/>
      <dgm:spPr/>
      <dgm:t>
        <a:bodyPr/>
        <a:lstStyle/>
        <a:p>
          <a:endParaRPr lang="en-US"/>
        </a:p>
      </dgm:t>
    </dgm:pt>
    <dgm:pt modelId="{769826E9-8153-4856-A78C-875D2BCCF893}" type="sibTrans" cxnId="{D0DB095B-EC81-49B0-91CA-D519BCBCF491}">
      <dgm:prSet/>
      <dgm:spPr/>
      <dgm:t>
        <a:bodyPr/>
        <a:lstStyle/>
        <a:p>
          <a:endParaRPr lang="en-US"/>
        </a:p>
      </dgm:t>
    </dgm:pt>
    <dgm:pt modelId="{38FBE937-FB6D-49B3-8BA2-1D7B67CEC19B}" type="pres">
      <dgm:prSet presAssocID="{11FE7065-AC8B-4285-BEA6-5CEA8FF876B5}" presName="linear" presStyleCnt="0">
        <dgm:presLayoutVars>
          <dgm:animLvl val="lvl"/>
          <dgm:resizeHandles val="exact"/>
        </dgm:presLayoutVars>
      </dgm:prSet>
      <dgm:spPr/>
    </dgm:pt>
    <dgm:pt modelId="{54325CC4-181B-49B2-A3F3-D32D9F9088CE}" type="pres">
      <dgm:prSet presAssocID="{3745CF17-2642-4A28-B457-733185019AB4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66495E1-FEAD-4456-904C-77DE9B4065EA}" type="pres">
      <dgm:prSet presAssocID="{6D220410-7CA4-4A7B-B81A-2FACD6E247E3}" presName="spacer" presStyleCnt="0"/>
      <dgm:spPr/>
    </dgm:pt>
    <dgm:pt modelId="{1EA4564C-A4C9-43EF-A2C2-9C3881223F70}" type="pres">
      <dgm:prSet presAssocID="{0D2D63E9-746A-408B-A9D8-BF06B68608D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39FB9BB-12C1-4A32-9F57-8BB502136CEB}" type="pres">
      <dgm:prSet presAssocID="{2FEEC9D4-63C4-4180-9D77-0A156B57708D}" presName="spacer" presStyleCnt="0"/>
      <dgm:spPr/>
    </dgm:pt>
    <dgm:pt modelId="{83DFC90E-8C1C-4ADC-AB38-CEF0D9D1BF31}" type="pres">
      <dgm:prSet presAssocID="{A709AA41-85B2-46B8-AE11-7888EDB83355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85B1DE56-4A52-4E8E-8FA3-CA730BD04964}" type="presOf" srcId="{A709AA41-85B2-46B8-AE11-7888EDB83355}" destId="{83DFC90E-8C1C-4ADC-AB38-CEF0D9D1BF31}" srcOrd="0" destOrd="0" presId="urn:microsoft.com/office/officeart/2005/8/layout/vList2"/>
    <dgm:cxn modelId="{B3365C71-66C6-497F-8402-F38CFD263E49}" type="presOf" srcId="{3745CF17-2642-4A28-B457-733185019AB4}" destId="{54325CC4-181B-49B2-A3F3-D32D9F9088CE}" srcOrd="0" destOrd="0" presId="urn:microsoft.com/office/officeart/2005/8/layout/vList2"/>
    <dgm:cxn modelId="{4228AB34-A419-4B79-B506-3FAE1EA19E12}" srcId="{11FE7065-AC8B-4285-BEA6-5CEA8FF876B5}" destId="{3745CF17-2642-4A28-B457-733185019AB4}" srcOrd="0" destOrd="0" parTransId="{AB97BBE7-72B9-40D6-9365-F6507BDB8359}" sibTransId="{6D220410-7CA4-4A7B-B81A-2FACD6E247E3}"/>
    <dgm:cxn modelId="{998702CE-07AD-4B30-9E72-24896A65650E}" type="presOf" srcId="{11FE7065-AC8B-4285-BEA6-5CEA8FF876B5}" destId="{38FBE937-FB6D-49B3-8BA2-1D7B67CEC19B}" srcOrd="0" destOrd="0" presId="urn:microsoft.com/office/officeart/2005/8/layout/vList2"/>
    <dgm:cxn modelId="{B9970F2F-B574-4ED4-9E35-72904E349E11}" type="presOf" srcId="{0D2D63E9-746A-408B-A9D8-BF06B68608D6}" destId="{1EA4564C-A4C9-43EF-A2C2-9C3881223F70}" srcOrd="0" destOrd="0" presId="urn:microsoft.com/office/officeart/2005/8/layout/vList2"/>
    <dgm:cxn modelId="{D0DB095B-EC81-49B0-91CA-D519BCBCF491}" srcId="{11FE7065-AC8B-4285-BEA6-5CEA8FF876B5}" destId="{A709AA41-85B2-46B8-AE11-7888EDB83355}" srcOrd="2" destOrd="0" parTransId="{FF9FB1B6-7873-4C13-A38F-967C5BB667E1}" sibTransId="{769826E9-8153-4856-A78C-875D2BCCF893}"/>
    <dgm:cxn modelId="{8CE0F47F-5196-4231-A3B9-0B8C17A9B523}" srcId="{11FE7065-AC8B-4285-BEA6-5CEA8FF876B5}" destId="{0D2D63E9-746A-408B-A9D8-BF06B68608D6}" srcOrd="1" destOrd="0" parTransId="{E5F2D927-8688-437A-BC88-34D0D5D7FC21}" sibTransId="{2FEEC9D4-63C4-4180-9D77-0A156B57708D}"/>
    <dgm:cxn modelId="{1B878CF1-12E1-4B78-8E67-D5643FE27A82}" type="presParOf" srcId="{38FBE937-FB6D-49B3-8BA2-1D7B67CEC19B}" destId="{54325CC4-181B-49B2-A3F3-D32D9F9088CE}" srcOrd="0" destOrd="0" presId="urn:microsoft.com/office/officeart/2005/8/layout/vList2"/>
    <dgm:cxn modelId="{95C2CEAB-6499-43DB-9524-EA56A5746ED6}" type="presParOf" srcId="{38FBE937-FB6D-49B3-8BA2-1D7B67CEC19B}" destId="{C66495E1-FEAD-4456-904C-77DE9B4065EA}" srcOrd="1" destOrd="0" presId="urn:microsoft.com/office/officeart/2005/8/layout/vList2"/>
    <dgm:cxn modelId="{994AFD78-584B-46FA-AE0F-2E9BFE6B598F}" type="presParOf" srcId="{38FBE937-FB6D-49B3-8BA2-1D7B67CEC19B}" destId="{1EA4564C-A4C9-43EF-A2C2-9C3881223F70}" srcOrd="2" destOrd="0" presId="urn:microsoft.com/office/officeart/2005/8/layout/vList2"/>
    <dgm:cxn modelId="{C49BA15D-5397-48F9-9096-A0FA9717A097}" type="presParOf" srcId="{38FBE937-FB6D-49B3-8BA2-1D7B67CEC19B}" destId="{339FB9BB-12C1-4A32-9F57-8BB502136CEB}" srcOrd="3" destOrd="0" presId="urn:microsoft.com/office/officeart/2005/8/layout/vList2"/>
    <dgm:cxn modelId="{A7C6B762-B689-4B6D-9695-FDE34C835410}" type="presParOf" srcId="{38FBE937-FB6D-49B3-8BA2-1D7B67CEC19B}" destId="{83DFC90E-8C1C-4ADC-AB38-CEF0D9D1BF3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AFD48151-1D74-4E7B-9961-40122F457A4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0DF3CD-4957-454D-97E9-4A627E96CAAE}">
      <dgm:prSet/>
      <dgm:spPr/>
      <dgm:t>
        <a:bodyPr/>
        <a:lstStyle/>
        <a:p>
          <a:pPr rtl="0"/>
          <a:r>
            <a:rPr lang="en-IN" dirty="0" smtClean="0"/>
            <a:t>Quantum Mechanics doesn’t permit the determination of both position and momentum of a particle with arbitrarily high accuracy.</a:t>
          </a:r>
          <a:endParaRPr lang="en-US" dirty="0"/>
        </a:p>
      </dgm:t>
    </dgm:pt>
    <dgm:pt modelId="{A7347DEC-2536-4220-B652-EC74282F190A}" type="parTrans" cxnId="{54C36160-7A2D-49D8-A466-ACB5BE57DA43}">
      <dgm:prSet/>
      <dgm:spPr/>
      <dgm:t>
        <a:bodyPr/>
        <a:lstStyle/>
        <a:p>
          <a:endParaRPr lang="en-US"/>
        </a:p>
      </dgm:t>
    </dgm:pt>
    <dgm:pt modelId="{C1D7C6F9-7518-4F64-84B2-FDC37FE5754F}" type="sibTrans" cxnId="{54C36160-7A2D-49D8-A466-ACB5BE57DA43}">
      <dgm:prSet/>
      <dgm:spPr/>
      <dgm:t>
        <a:bodyPr/>
        <a:lstStyle/>
        <a:p>
          <a:endParaRPr lang="en-US"/>
        </a:p>
      </dgm:t>
    </dgm:pt>
    <dgm:pt modelId="{440D1F47-41A6-465C-8BA5-0F3AE088283F}">
      <dgm:prSet/>
      <dgm:spPr/>
      <dgm:t>
        <a:bodyPr/>
        <a:lstStyle/>
        <a:p>
          <a:pPr rtl="0"/>
          <a:r>
            <a:rPr lang="en-IN" dirty="0" smtClean="0"/>
            <a:t>It is not a measurement error.</a:t>
          </a:r>
          <a:endParaRPr lang="en-US" dirty="0"/>
        </a:p>
      </dgm:t>
    </dgm:pt>
    <dgm:pt modelId="{CB6B3BF4-62DA-4F89-BF95-05BE9E76DA48}" type="parTrans" cxnId="{F3CFF49A-AD6F-42CE-979E-CC99CE974594}">
      <dgm:prSet/>
      <dgm:spPr/>
      <dgm:t>
        <a:bodyPr/>
        <a:lstStyle/>
        <a:p>
          <a:endParaRPr lang="en-US"/>
        </a:p>
      </dgm:t>
    </dgm:pt>
    <dgm:pt modelId="{B0945B57-6F1F-4351-AA0F-44E161FD8493}" type="sibTrans" cxnId="{F3CFF49A-AD6F-42CE-979E-CC99CE974594}">
      <dgm:prSet/>
      <dgm:spPr/>
      <dgm:t>
        <a:bodyPr/>
        <a:lstStyle/>
        <a:p>
          <a:endParaRPr lang="en-US"/>
        </a:p>
      </dgm:t>
    </dgm:pt>
    <dgm:pt modelId="{1B6FE655-51A9-437B-88FE-E69B790BA20D}">
      <dgm:prSet/>
      <dgm:spPr/>
      <dgm:t>
        <a:bodyPr/>
        <a:lstStyle/>
        <a:p>
          <a:pPr rtl="0"/>
          <a:r>
            <a:rPr lang="en-IN" dirty="0" smtClean="0"/>
            <a:t>Three forms of the Uncertainty Equation.</a:t>
          </a:r>
          <a:endParaRPr lang="en-US" dirty="0"/>
        </a:p>
      </dgm:t>
    </dgm:pt>
    <dgm:pt modelId="{3ACC90C7-5475-4302-8D3A-3C886BF86668}" type="parTrans" cxnId="{AFE69AEC-AADE-4637-B85D-F3AC0D6963CB}">
      <dgm:prSet/>
      <dgm:spPr/>
      <dgm:t>
        <a:bodyPr/>
        <a:lstStyle/>
        <a:p>
          <a:endParaRPr lang="en-US"/>
        </a:p>
      </dgm:t>
    </dgm:pt>
    <dgm:pt modelId="{A42005ED-8540-4C0D-AD86-F6E9D5AB320B}" type="sibTrans" cxnId="{AFE69AEC-AADE-4637-B85D-F3AC0D6963CB}">
      <dgm:prSet/>
      <dgm:spPr/>
      <dgm:t>
        <a:bodyPr/>
        <a:lstStyle/>
        <a:p>
          <a:endParaRPr lang="en-US"/>
        </a:p>
      </dgm:t>
    </dgm:pt>
    <dgm:pt modelId="{4F25E9D0-C10B-46B3-B8B1-6F7C23318868}">
      <dgm:prSet/>
      <dgm:spPr/>
      <dgm:t>
        <a:bodyPr/>
        <a:lstStyle/>
        <a:p>
          <a:pPr rtl="0"/>
          <a:r>
            <a:rPr lang="en-IN" dirty="0" smtClean="0"/>
            <a:t>Physical significance.</a:t>
          </a:r>
          <a:endParaRPr lang="en-US" dirty="0"/>
        </a:p>
      </dgm:t>
    </dgm:pt>
    <dgm:pt modelId="{DDB8C511-4BA4-4A82-8DC6-0E40A8E8CF0E}" type="parTrans" cxnId="{008B873A-D312-4B0B-9BAB-F652396EDA27}">
      <dgm:prSet/>
      <dgm:spPr/>
      <dgm:t>
        <a:bodyPr/>
        <a:lstStyle/>
        <a:p>
          <a:endParaRPr lang="en-US"/>
        </a:p>
      </dgm:t>
    </dgm:pt>
    <dgm:pt modelId="{279870CB-C7F1-468D-92F0-46837DE56B22}" type="sibTrans" cxnId="{008B873A-D312-4B0B-9BAB-F652396EDA27}">
      <dgm:prSet/>
      <dgm:spPr/>
      <dgm:t>
        <a:bodyPr/>
        <a:lstStyle/>
        <a:p>
          <a:endParaRPr lang="en-US"/>
        </a:p>
      </dgm:t>
    </dgm:pt>
    <dgm:pt modelId="{404BFA18-E14B-4DBB-878C-FED97280F249}" type="pres">
      <dgm:prSet presAssocID="{AFD48151-1D74-4E7B-9961-40122F457A4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DD1413-9E30-45E1-8F24-075CF14629B1}" type="pres">
      <dgm:prSet presAssocID="{880DF3CD-4957-454D-97E9-4A627E96CAA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699F63-08D0-47ED-9DF2-4EB1EA376BA5}" type="pres">
      <dgm:prSet presAssocID="{C1D7C6F9-7518-4F64-84B2-FDC37FE5754F}" presName="spacer" presStyleCnt="0"/>
      <dgm:spPr/>
    </dgm:pt>
    <dgm:pt modelId="{8382493E-7345-4F64-930D-3DEB1A621E0A}" type="pres">
      <dgm:prSet presAssocID="{440D1F47-41A6-465C-8BA5-0F3AE088283F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CF0614-DA9A-47B0-A12F-E064E8984CCE}" type="pres">
      <dgm:prSet presAssocID="{B0945B57-6F1F-4351-AA0F-44E161FD8493}" presName="spacer" presStyleCnt="0"/>
      <dgm:spPr/>
    </dgm:pt>
    <dgm:pt modelId="{13D9FBDB-E444-4335-846A-4CDB659497A6}" type="pres">
      <dgm:prSet presAssocID="{1B6FE655-51A9-437B-88FE-E69B790BA20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E84D4-6669-4298-B726-9A4030A8264C}" type="pres">
      <dgm:prSet presAssocID="{A42005ED-8540-4C0D-AD86-F6E9D5AB320B}" presName="spacer" presStyleCnt="0"/>
      <dgm:spPr/>
    </dgm:pt>
    <dgm:pt modelId="{6A61BA21-E5D6-48B7-81C9-4FBEB0B72797}" type="pres">
      <dgm:prSet presAssocID="{4F25E9D0-C10B-46B3-B8B1-6F7C2331886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3CFF49A-AD6F-42CE-979E-CC99CE974594}" srcId="{AFD48151-1D74-4E7B-9961-40122F457A45}" destId="{440D1F47-41A6-465C-8BA5-0F3AE088283F}" srcOrd="1" destOrd="0" parTransId="{CB6B3BF4-62DA-4F89-BF95-05BE9E76DA48}" sibTransId="{B0945B57-6F1F-4351-AA0F-44E161FD8493}"/>
    <dgm:cxn modelId="{FAC904F1-83F0-4437-8EEA-C600BE36A569}" type="presOf" srcId="{4F25E9D0-C10B-46B3-B8B1-6F7C23318868}" destId="{6A61BA21-E5D6-48B7-81C9-4FBEB0B72797}" srcOrd="0" destOrd="0" presId="urn:microsoft.com/office/officeart/2005/8/layout/vList2"/>
    <dgm:cxn modelId="{A0C684CE-B618-40C1-9E99-050721A76541}" type="presOf" srcId="{440D1F47-41A6-465C-8BA5-0F3AE088283F}" destId="{8382493E-7345-4F64-930D-3DEB1A621E0A}" srcOrd="0" destOrd="0" presId="urn:microsoft.com/office/officeart/2005/8/layout/vList2"/>
    <dgm:cxn modelId="{00080132-B691-4664-AC20-3A26F8404F93}" type="presOf" srcId="{880DF3CD-4957-454D-97E9-4A627E96CAAE}" destId="{CBDD1413-9E30-45E1-8F24-075CF14629B1}" srcOrd="0" destOrd="0" presId="urn:microsoft.com/office/officeart/2005/8/layout/vList2"/>
    <dgm:cxn modelId="{008B873A-D312-4B0B-9BAB-F652396EDA27}" srcId="{AFD48151-1D74-4E7B-9961-40122F457A45}" destId="{4F25E9D0-C10B-46B3-B8B1-6F7C23318868}" srcOrd="3" destOrd="0" parTransId="{DDB8C511-4BA4-4A82-8DC6-0E40A8E8CF0E}" sibTransId="{279870CB-C7F1-468D-92F0-46837DE56B22}"/>
    <dgm:cxn modelId="{AFE69AEC-AADE-4637-B85D-F3AC0D6963CB}" srcId="{AFD48151-1D74-4E7B-9961-40122F457A45}" destId="{1B6FE655-51A9-437B-88FE-E69B790BA20D}" srcOrd="2" destOrd="0" parTransId="{3ACC90C7-5475-4302-8D3A-3C886BF86668}" sibTransId="{A42005ED-8540-4C0D-AD86-F6E9D5AB320B}"/>
    <dgm:cxn modelId="{54C36160-7A2D-49D8-A466-ACB5BE57DA43}" srcId="{AFD48151-1D74-4E7B-9961-40122F457A45}" destId="{880DF3CD-4957-454D-97E9-4A627E96CAAE}" srcOrd="0" destOrd="0" parTransId="{A7347DEC-2536-4220-B652-EC74282F190A}" sibTransId="{C1D7C6F9-7518-4F64-84B2-FDC37FE5754F}"/>
    <dgm:cxn modelId="{9C9FB855-D3DC-440D-AC28-249C53F6EAB1}" type="presOf" srcId="{AFD48151-1D74-4E7B-9961-40122F457A45}" destId="{404BFA18-E14B-4DBB-878C-FED97280F249}" srcOrd="0" destOrd="0" presId="urn:microsoft.com/office/officeart/2005/8/layout/vList2"/>
    <dgm:cxn modelId="{6535A930-59B0-499F-BF91-957F406AFEE2}" type="presOf" srcId="{1B6FE655-51A9-437B-88FE-E69B790BA20D}" destId="{13D9FBDB-E444-4335-846A-4CDB659497A6}" srcOrd="0" destOrd="0" presId="urn:microsoft.com/office/officeart/2005/8/layout/vList2"/>
    <dgm:cxn modelId="{8C0B890D-F6CD-49D7-A287-7641A440464C}" type="presParOf" srcId="{404BFA18-E14B-4DBB-878C-FED97280F249}" destId="{CBDD1413-9E30-45E1-8F24-075CF14629B1}" srcOrd="0" destOrd="0" presId="urn:microsoft.com/office/officeart/2005/8/layout/vList2"/>
    <dgm:cxn modelId="{3BCA3CA5-164D-4934-8370-A6F46D186F5B}" type="presParOf" srcId="{404BFA18-E14B-4DBB-878C-FED97280F249}" destId="{BF699F63-08D0-47ED-9DF2-4EB1EA376BA5}" srcOrd="1" destOrd="0" presId="urn:microsoft.com/office/officeart/2005/8/layout/vList2"/>
    <dgm:cxn modelId="{0A196EAA-94EE-4F9B-B241-490A8CCD56DF}" type="presParOf" srcId="{404BFA18-E14B-4DBB-878C-FED97280F249}" destId="{8382493E-7345-4F64-930D-3DEB1A621E0A}" srcOrd="2" destOrd="0" presId="urn:microsoft.com/office/officeart/2005/8/layout/vList2"/>
    <dgm:cxn modelId="{F165442A-8400-42C6-811C-730F8492ED81}" type="presParOf" srcId="{404BFA18-E14B-4DBB-878C-FED97280F249}" destId="{93CF0614-DA9A-47B0-A12F-E064E8984CCE}" srcOrd="3" destOrd="0" presId="urn:microsoft.com/office/officeart/2005/8/layout/vList2"/>
    <dgm:cxn modelId="{3FF8A969-B823-4450-850C-69CFFC497280}" type="presParOf" srcId="{404BFA18-E14B-4DBB-878C-FED97280F249}" destId="{13D9FBDB-E444-4335-846A-4CDB659497A6}" srcOrd="4" destOrd="0" presId="urn:microsoft.com/office/officeart/2005/8/layout/vList2"/>
    <dgm:cxn modelId="{134AB379-A647-43C0-B2E5-DCEBFDC01249}" type="presParOf" srcId="{404BFA18-E14B-4DBB-878C-FED97280F249}" destId="{814E84D4-6669-4298-B726-9A4030A8264C}" srcOrd="5" destOrd="0" presId="urn:microsoft.com/office/officeart/2005/8/layout/vList2"/>
    <dgm:cxn modelId="{3A8EA10E-74A6-4C98-B951-4FD3203F271A}" type="presParOf" srcId="{404BFA18-E14B-4DBB-878C-FED97280F249}" destId="{6A61BA21-E5D6-48B7-81C9-4FBEB0B7279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11FE7065-AC8B-4285-BEA6-5CEA8FF876B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3745CF17-2642-4A28-B457-733185019AB4}">
          <dgm:prSet/>
          <dgm:spPr/>
          <dgm:t>
            <a:bodyPr/>
            <a:lstStyle/>
            <a:p>
              <a:pPr algn="ctr" rtl="0"/>
              <a:r>
                <a:rPr lang="el-GR" smtClean="0">
                  <a:solidFill>
                    <a:schemeClr val="bg1"/>
                  </a:solidFill>
                </a:rPr>
                <a:t>Δ</a:t>
              </a:r>
              <a:r>
                <a:rPr lang="en-US" i="1" dirty="0">
                  <a:solidFill>
                    <a:schemeClr val="bg1"/>
                  </a:solidFill>
                </a:rPr>
                <a:t>p</a:t>
              </a:r>
              <a:r>
                <a:rPr lang="el-GR">
                  <a:solidFill>
                    <a:schemeClr val="bg1"/>
                  </a:solidFill>
                </a:rPr>
                <a:t>Δ</a:t>
              </a:r>
              <a:r>
                <a:rPr lang="en-US" i="1" dirty="0">
                  <a:solidFill>
                    <a:schemeClr val="bg1"/>
                  </a:solidFill>
                </a:rPr>
                <a:t>x </a:t>
              </a:r>
              <a:r>
                <a:rPr lang="en-US" dirty="0">
                  <a:solidFill>
                    <a:schemeClr val="bg1"/>
                  </a:solidFill>
                </a:rPr>
                <a:t>≥ </a:t>
              </a:r>
              <a14:m>
                <m:oMath xmlns:m="http://schemas.openxmlformats.org/officeDocument/2006/math">
                  <m:f>
                    <m:fPr>
                      <m:ctrlP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</m:ctrlPr>
                    </m:fPr>
                    <m:num>
                      <m:r>
                        <m:rPr>
                          <m:nor/>
                        </m:rPr>
                        <a:rPr lang="en-US">
                          <a:solidFill>
                            <a:schemeClr val="bg1"/>
                          </a:solidFill>
                        </a:rPr>
                        <m:t>ℏ</m:t>
                      </m:r>
                    </m:num>
                    <m:den>
                      <m:r>
                        <a:rPr lang="en-US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den>
                  </m:f>
                </m:oMath>
              </a14:m>
              <a:endParaRPr lang="en-US" dirty="0">
                <a:solidFill>
                  <a:schemeClr val="bg1"/>
                </a:solidFill>
              </a:endParaRPr>
            </a:p>
          </dgm:t>
        </dgm:pt>
      </mc:Choice>
      <mc:Fallback xmlns="">
        <dgm:pt modelId="{3745CF17-2642-4A28-B457-733185019AB4}">
          <dgm:prSet/>
          <dgm:spPr/>
          <dgm:t>
            <a:bodyPr/>
            <a:lstStyle/>
            <a:p>
              <a:pPr algn="ctr" rtl="0"/>
              <a:r>
                <a:rPr lang="el-GR" smtClean="0">
                  <a:solidFill>
                    <a:schemeClr val="bg1"/>
                  </a:solidFill>
                </a:rPr>
                <a:t>Δ</a:t>
              </a:r>
              <a:r>
                <a:rPr lang="en-US" i="1">
                  <a:solidFill>
                    <a:schemeClr val="bg1"/>
                  </a:solidFill>
                </a:rPr>
                <a:t>p</a:t>
              </a:r>
              <a:r>
                <a:rPr lang="el-GR">
                  <a:solidFill>
                    <a:schemeClr val="bg1"/>
                  </a:solidFill>
                </a:rPr>
                <a:t>Δ</a:t>
              </a:r>
              <a:r>
                <a:rPr lang="en-US" i="1">
                  <a:solidFill>
                    <a:schemeClr val="bg1"/>
                  </a:solidFill>
                </a:rPr>
                <a:t>x </a:t>
              </a:r>
              <a:r>
                <a:rPr lang="en-US">
                  <a:solidFill>
                    <a:schemeClr val="bg1"/>
                  </a:solidFill>
                </a:rPr>
                <a:t>≥ </a:t>
              </a:r>
              <a:r>
                <a:rPr lang="en-US" i="0">
                  <a:solidFill>
                    <a:schemeClr val="bg1"/>
                  </a:solidFill>
                </a:rPr>
                <a:t>"ℏ" /</a:t>
              </a:r>
              <a:r>
                <a:rPr lang="en-US" b="0" i="0">
                  <a:solidFill>
                    <a:schemeClr val="bg1"/>
                  </a:solidFill>
                </a:rPr>
                <a:t>2</a:t>
              </a:r>
              <a:endParaRPr lang="en-US">
                <a:solidFill>
                  <a:schemeClr val="bg1"/>
                </a:solidFill>
              </a:endParaRPr>
            </a:p>
          </dgm:t>
        </dgm:pt>
      </mc:Fallback>
    </mc:AlternateContent>
    <dgm:pt modelId="{AB97BBE7-72B9-40D6-9365-F6507BDB8359}" type="parTrans" cxnId="{4228AB34-A419-4B79-B506-3FAE1EA19E12}">
      <dgm:prSet/>
      <dgm:spPr/>
      <dgm:t>
        <a:bodyPr/>
        <a:lstStyle/>
        <a:p>
          <a:endParaRPr lang="en-US"/>
        </a:p>
      </dgm:t>
    </dgm:pt>
    <dgm:pt modelId="{6D220410-7CA4-4A7B-B81A-2FACD6E247E3}" type="sibTrans" cxnId="{4228AB34-A419-4B79-B506-3FAE1EA19E12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0D2D63E9-746A-408B-A9D8-BF06B68608D6}">
          <dgm:prSet/>
          <dgm:spPr/>
          <dgm:t>
            <a:bodyPr/>
            <a:lstStyle/>
            <a:p>
              <a:pPr algn="ctr" rtl="0"/>
              <a:r>
                <a:rPr lang="el-GR" i="1" smtClean="0">
                  <a:solidFill>
                    <a:schemeClr val="bg1"/>
                  </a:solidFill>
                </a:rPr>
                <a:t>Δ</a:t>
              </a:r>
              <a:r>
                <a:rPr lang="en-US" i="1" dirty="0">
                  <a:solidFill>
                    <a:schemeClr val="bg1"/>
                  </a:solidFill>
                </a:rPr>
                <a:t>E</a:t>
              </a:r>
              <a:r>
                <a:rPr lang="el-GR" i="1">
                  <a:solidFill>
                    <a:schemeClr val="bg1"/>
                  </a:solidFill>
                </a:rPr>
                <a:t>Δ</a:t>
              </a:r>
              <a:r>
                <a:rPr lang="en-US" i="1" dirty="0">
                  <a:solidFill>
                    <a:schemeClr val="bg1"/>
                  </a:solidFill>
                </a:rPr>
                <a:t>t </a:t>
              </a:r>
              <a:r>
                <a:rPr lang="en-US" dirty="0">
                  <a:solidFill>
                    <a:schemeClr val="bg1"/>
                  </a:solidFill>
                </a:rPr>
                <a:t>≥  </a:t>
              </a:r>
              <a14:m>
                <m:oMath xmlns:m="http://schemas.openxmlformats.org/officeDocument/2006/math">
                  <m:f>
                    <m:fPr>
                      <m:ctrlP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</m:ctrlPr>
                    </m:fPr>
                    <m:num>
                      <m:r>
                        <m:rPr>
                          <m:nor/>
                        </m:rPr>
                        <a:rPr lang="en-US">
                          <a:solidFill>
                            <a:schemeClr val="bg1"/>
                          </a:solidFill>
                        </a:rPr>
                        <m:t>ℏ</m:t>
                      </m:r>
                    </m:num>
                    <m:den>
                      <m:r>
                        <a:rPr lang="en-US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den>
                  </m:f>
                </m:oMath>
              </a14:m>
              <a:endParaRPr lang="en-US" dirty="0">
                <a:solidFill>
                  <a:schemeClr val="bg1"/>
                </a:solidFill>
              </a:endParaRPr>
            </a:p>
          </dgm:t>
        </dgm:pt>
      </mc:Choice>
      <mc:Fallback xmlns="">
        <dgm:pt modelId="{0D2D63E9-746A-408B-A9D8-BF06B68608D6}">
          <dgm:prSet/>
          <dgm:spPr/>
          <dgm:t>
            <a:bodyPr/>
            <a:lstStyle/>
            <a:p>
              <a:pPr algn="ctr" rtl="0"/>
              <a:r>
                <a:rPr lang="el-GR" i="1" smtClean="0">
                  <a:solidFill>
                    <a:schemeClr val="bg1"/>
                  </a:solidFill>
                </a:rPr>
                <a:t>Δ</a:t>
              </a:r>
              <a:r>
                <a:rPr lang="en-US" i="1">
                  <a:solidFill>
                    <a:schemeClr val="bg1"/>
                  </a:solidFill>
                </a:rPr>
                <a:t>E</a:t>
              </a:r>
              <a:r>
                <a:rPr lang="el-GR" i="1">
                  <a:solidFill>
                    <a:schemeClr val="bg1"/>
                  </a:solidFill>
                </a:rPr>
                <a:t>Δ</a:t>
              </a:r>
              <a:r>
                <a:rPr lang="en-US" i="1">
                  <a:solidFill>
                    <a:schemeClr val="bg1"/>
                  </a:solidFill>
                </a:rPr>
                <a:t>t </a:t>
              </a:r>
              <a:r>
                <a:rPr lang="en-US">
                  <a:solidFill>
                    <a:schemeClr val="bg1"/>
                  </a:solidFill>
                </a:rPr>
                <a:t>≥  </a:t>
              </a:r>
              <a:r>
                <a:rPr lang="en-US" i="0">
                  <a:solidFill>
                    <a:schemeClr val="bg1"/>
                  </a:solidFill>
                </a:rPr>
                <a:t>"ℏ" /</a:t>
              </a:r>
              <a:r>
                <a:rPr lang="en-US" b="0" i="0">
                  <a:solidFill>
                    <a:schemeClr val="bg1"/>
                  </a:solidFill>
                </a:rPr>
                <a:t>2</a:t>
              </a:r>
              <a:endParaRPr lang="en-US">
                <a:solidFill>
                  <a:schemeClr val="bg1"/>
                </a:solidFill>
              </a:endParaRPr>
            </a:p>
          </dgm:t>
        </dgm:pt>
      </mc:Fallback>
    </mc:AlternateContent>
    <dgm:pt modelId="{E5F2D927-8688-437A-BC88-34D0D5D7FC21}" type="parTrans" cxnId="{8CE0F47F-5196-4231-A3B9-0B8C17A9B523}">
      <dgm:prSet/>
      <dgm:spPr/>
      <dgm:t>
        <a:bodyPr/>
        <a:lstStyle/>
        <a:p>
          <a:endParaRPr lang="en-US"/>
        </a:p>
      </dgm:t>
    </dgm:pt>
    <dgm:pt modelId="{2FEEC9D4-63C4-4180-9D77-0A156B57708D}" type="sibTrans" cxnId="{8CE0F47F-5196-4231-A3B9-0B8C17A9B523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A709AA41-85B2-46B8-AE11-7888EDB83355}">
          <dgm:prSet/>
          <dgm:spPr/>
          <dgm:t>
            <a:bodyPr/>
            <a:lstStyle/>
            <a:p>
              <a:pPr algn="ctr" rtl="0"/>
              <a:r>
                <a:rPr lang="el-GR" i="1" smtClean="0">
                  <a:solidFill>
                    <a:schemeClr val="bg1"/>
                  </a:solidFill>
                </a:rPr>
                <a:t>ΔθΔ</a:t>
              </a:r>
              <a:r>
                <a:rPr lang="en-US" i="1" dirty="0">
                  <a:solidFill>
                    <a:schemeClr val="bg1"/>
                  </a:solidFill>
                </a:rPr>
                <a:t>L </a:t>
              </a:r>
              <a:r>
                <a:rPr lang="en-US" dirty="0">
                  <a:solidFill>
                    <a:schemeClr val="bg1"/>
                  </a:solidFill>
                </a:rPr>
                <a:t>≥  </a:t>
              </a:r>
              <a14:m>
                <m:oMath xmlns:m="http://schemas.openxmlformats.org/officeDocument/2006/math">
                  <m:f>
                    <m:fPr>
                      <m:ctrlP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</m:ctrlPr>
                    </m:fPr>
                    <m:num>
                      <m:r>
                        <m:rPr>
                          <m:nor/>
                        </m:rPr>
                        <a:rPr lang="en-US">
                          <a:solidFill>
                            <a:schemeClr val="bg1"/>
                          </a:solidFill>
                        </a:rPr>
                        <m:t>ℏ</m:t>
                      </m:r>
                    </m:num>
                    <m:den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den>
                  </m:f>
                </m:oMath>
              </a14:m>
              <a:endParaRPr lang="en-US" dirty="0">
                <a:solidFill>
                  <a:schemeClr val="bg1"/>
                </a:solidFill>
              </a:endParaRPr>
            </a:p>
          </dgm:t>
        </dgm:pt>
      </mc:Choice>
      <mc:Fallback xmlns="">
        <dgm:pt modelId="{A709AA41-85B2-46B8-AE11-7888EDB83355}">
          <dgm:prSet/>
          <dgm:spPr/>
          <dgm:t>
            <a:bodyPr/>
            <a:lstStyle/>
            <a:p>
              <a:pPr algn="ctr" rtl="0"/>
              <a:r>
                <a:rPr lang="el-GR" i="1" smtClean="0">
                  <a:solidFill>
                    <a:schemeClr val="bg1"/>
                  </a:solidFill>
                </a:rPr>
                <a:t>ΔθΔ</a:t>
              </a:r>
              <a:r>
                <a:rPr lang="en-US" i="1">
                  <a:solidFill>
                    <a:schemeClr val="bg1"/>
                  </a:solidFill>
                </a:rPr>
                <a:t>L </a:t>
              </a:r>
              <a:r>
                <a:rPr lang="en-US">
                  <a:solidFill>
                    <a:schemeClr val="bg1"/>
                  </a:solidFill>
                </a:rPr>
                <a:t>≥  </a:t>
              </a:r>
              <a:r>
                <a:rPr lang="en-US" i="0">
                  <a:solidFill>
                    <a:schemeClr val="bg1"/>
                  </a:solidFill>
                </a:rPr>
                <a:t>"ℏ" /2</a:t>
              </a:r>
              <a:endParaRPr lang="en-US">
                <a:solidFill>
                  <a:schemeClr val="bg1"/>
                </a:solidFill>
              </a:endParaRPr>
            </a:p>
          </dgm:t>
        </dgm:pt>
      </mc:Fallback>
    </mc:AlternateContent>
    <dgm:pt modelId="{FF9FB1B6-7873-4C13-A38F-967C5BB667E1}" type="parTrans" cxnId="{D0DB095B-EC81-49B0-91CA-D519BCBCF491}">
      <dgm:prSet/>
      <dgm:spPr/>
      <dgm:t>
        <a:bodyPr/>
        <a:lstStyle/>
        <a:p>
          <a:endParaRPr lang="en-US"/>
        </a:p>
      </dgm:t>
    </dgm:pt>
    <dgm:pt modelId="{769826E9-8153-4856-A78C-875D2BCCF893}" type="sibTrans" cxnId="{D0DB095B-EC81-49B0-91CA-D519BCBCF491}">
      <dgm:prSet/>
      <dgm:spPr/>
      <dgm:t>
        <a:bodyPr/>
        <a:lstStyle/>
        <a:p>
          <a:endParaRPr lang="en-US"/>
        </a:p>
      </dgm:t>
    </dgm:pt>
    <dgm:pt modelId="{38FBE937-FB6D-49B3-8BA2-1D7B67CEC19B}" type="pres">
      <dgm:prSet presAssocID="{11FE7065-AC8B-4285-BEA6-5CEA8FF876B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4325CC4-181B-49B2-A3F3-D32D9F9088CE}" type="pres">
      <dgm:prSet presAssocID="{3745CF17-2642-4A28-B457-733185019AB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6495E1-FEAD-4456-904C-77DE9B4065EA}" type="pres">
      <dgm:prSet presAssocID="{6D220410-7CA4-4A7B-B81A-2FACD6E247E3}" presName="spacer" presStyleCnt="0"/>
      <dgm:spPr/>
    </dgm:pt>
    <dgm:pt modelId="{1EA4564C-A4C9-43EF-A2C2-9C3881223F70}" type="pres">
      <dgm:prSet presAssocID="{0D2D63E9-746A-408B-A9D8-BF06B68608D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9FB9BB-12C1-4A32-9F57-8BB502136CEB}" type="pres">
      <dgm:prSet presAssocID="{2FEEC9D4-63C4-4180-9D77-0A156B57708D}" presName="spacer" presStyleCnt="0"/>
      <dgm:spPr/>
    </dgm:pt>
    <dgm:pt modelId="{83DFC90E-8C1C-4ADC-AB38-CEF0D9D1BF31}" type="pres">
      <dgm:prSet presAssocID="{A709AA41-85B2-46B8-AE11-7888EDB8335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5B1DE56-4A52-4E8E-8FA3-CA730BD04964}" type="presOf" srcId="{A709AA41-85B2-46B8-AE11-7888EDB83355}" destId="{83DFC90E-8C1C-4ADC-AB38-CEF0D9D1BF31}" srcOrd="0" destOrd="0" presId="urn:microsoft.com/office/officeart/2005/8/layout/vList2"/>
    <dgm:cxn modelId="{B3365C71-66C6-497F-8402-F38CFD263E49}" type="presOf" srcId="{3745CF17-2642-4A28-B457-733185019AB4}" destId="{54325CC4-181B-49B2-A3F3-D32D9F9088CE}" srcOrd="0" destOrd="0" presId="urn:microsoft.com/office/officeart/2005/8/layout/vList2"/>
    <dgm:cxn modelId="{4228AB34-A419-4B79-B506-3FAE1EA19E12}" srcId="{11FE7065-AC8B-4285-BEA6-5CEA8FF876B5}" destId="{3745CF17-2642-4A28-B457-733185019AB4}" srcOrd="0" destOrd="0" parTransId="{AB97BBE7-72B9-40D6-9365-F6507BDB8359}" sibTransId="{6D220410-7CA4-4A7B-B81A-2FACD6E247E3}"/>
    <dgm:cxn modelId="{998702CE-07AD-4B30-9E72-24896A65650E}" type="presOf" srcId="{11FE7065-AC8B-4285-BEA6-5CEA8FF876B5}" destId="{38FBE937-FB6D-49B3-8BA2-1D7B67CEC19B}" srcOrd="0" destOrd="0" presId="urn:microsoft.com/office/officeart/2005/8/layout/vList2"/>
    <dgm:cxn modelId="{B9970F2F-B574-4ED4-9E35-72904E349E11}" type="presOf" srcId="{0D2D63E9-746A-408B-A9D8-BF06B68608D6}" destId="{1EA4564C-A4C9-43EF-A2C2-9C3881223F70}" srcOrd="0" destOrd="0" presId="urn:microsoft.com/office/officeart/2005/8/layout/vList2"/>
    <dgm:cxn modelId="{D0DB095B-EC81-49B0-91CA-D519BCBCF491}" srcId="{11FE7065-AC8B-4285-BEA6-5CEA8FF876B5}" destId="{A709AA41-85B2-46B8-AE11-7888EDB83355}" srcOrd="2" destOrd="0" parTransId="{FF9FB1B6-7873-4C13-A38F-967C5BB667E1}" sibTransId="{769826E9-8153-4856-A78C-875D2BCCF893}"/>
    <dgm:cxn modelId="{8CE0F47F-5196-4231-A3B9-0B8C17A9B523}" srcId="{11FE7065-AC8B-4285-BEA6-5CEA8FF876B5}" destId="{0D2D63E9-746A-408B-A9D8-BF06B68608D6}" srcOrd="1" destOrd="0" parTransId="{E5F2D927-8688-437A-BC88-34D0D5D7FC21}" sibTransId="{2FEEC9D4-63C4-4180-9D77-0A156B57708D}"/>
    <dgm:cxn modelId="{1B878CF1-12E1-4B78-8E67-D5643FE27A82}" type="presParOf" srcId="{38FBE937-FB6D-49B3-8BA2-1D7B67CEC19B}" destId="{54325CC4-181B-49B2-A3F3-D32D9F9088CE}" srcOrd="0" destOrd="0" presId="urn:microsoft.com/office/officeart/2005/8/layout/vList2"/>
    <dgm:cxn modelId="{95C2CEAB-6499-43DB-9524-EA56A5746ED6}" type="presParOf" srcId="{38FBE937-FB6D-49B3-8BA2-1D7B67CEC19B}" destId="{C66495E1-FEAD-4456-904C-77DE9B4065EA}" srcOrd="1" destOrd="0" presId="urn:microsoft.com/office/officeart/2005/8/layout/vList2"/>
    <dgm:cxn modelId="{994AFD78-584B-46FA-AE0F-2E9BFE6B598F}" type="presParOf" srcId="{38FBE937-FB6D-49B3-8BA2-1D7B67CEC19B}" destId="{1EA4564C-A4C9-43EF-A2C2-9C3881223F70}" srcOrd="2" destOrd="0" presId="urn:microsoft.com/office/officeart/2005/8/layout/vList2"/>
    <dgm:cxn modelId="{C49BA15D-5397-48F9-9096-A0FA9717A097}" type="presParOf" srcId="{38FBE937-FB6D-49B3-8BA2-1D7B67CEC19B}" destId="{339FB9BB-12C1-4A32-9F57-8BB502136CEB}" srcOrd="3" destOrd="0" presId="urn:microsoft.com/office/officeart/2005/8/layout/vList2"/>
    <dgm:cxn modelId="{A7C6B762-B689-4B6D-9695-FDE34C835410}" type="presParOf" srcId="{38FBE937-FB6D-49B3-8BA2-1D7B67CEC19B}" destId="{83DFC90E-8C1C-4ADC-AB38-CEF0D9D1BF3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8F6850A6-3206-4129-BBDD-56DA969E6EB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76017F-A8A5-4769-ACE9-431D363DDC11}">
      <dgm:prSet/>
      <dgm:spPr/>
      <dgm:t>
        <a:bodyPr/>
        <a:lstStyle/>
        <a:p>
          <a:pPr rtl="0"/>
          <a:r>
            <a:rPr lang="en-IN" dirty="0" smtClean="0"/>
            <a:t>So, next time when you go and try to measure position and momentum simultaneously, you’ll probably end up disappointed.</a:t>
          </a:r>
          <a:endParaRPr lang="en-US" dirty="0"/>
        </a:p>
      </dgm:t>
    </dgm:pt>
    <dgm:pt modelId="{DAD1E0CB-108A-4A45-A755-1941EDCF05DE}" type="parTrans" cxnId="{F1D6558C-E36C-446B-A336-D8964169D020}">
      <dgm:prSet/>
      <dgm:spPr/>
      <dgm:t>
        <a:bodyPr/>
        <a:lstStyle/>
        <a:p>
          <a:endParaRPr lang="en-US"/>
        </a:p>
      </dgm:t>
    </dgm:pt>
    <dgm:pt modelId="{9E5F03E9-948E-4EC6-A7E1-B0B6CEA403DC}" type="sibTrans" cxnId="{F1D6558C-E36C-446B-A336-D8964169D020}">
      <dgm:prSet/>
      <dgm:spPr/>
      <dgm:t>
        <a:bodyPr/>
        <a:lstStyle/>
        <a:p>
          <a:endParaRPr lang="en-US"/>
        </a:p>
      </dgm:t>
    </dgm:pt>
    <dgm:pt modelId="{4558D0B2-FD12-430B-98E1-E68EFEDEBE19}" type="pres">
      <dgm:prSet presAssocID="{8F6850A6-3206-4129-BBDD-56DA969E6EB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2FA4B7F-D7F8-4DF7-8070-4E45C9940815}" type="pres">
      <dgm:prSet presAssocID="{0D76017F-A8A5-4769-ACE9-431D363DDC1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1D6558C-E36C-446B-A336-D8964169D020}" srcId="{8F6850A6-3206-4129-BBDD-56DA969E6EB0}" destId="{0D76017F-A8A5-4769-ACE9-431D363DDC11}" srcOrd="0" destOrd="0" parTransId="{DAD1E0CB-108A-4A45-A755-1941EDCF05DE}" sibTransId="{9E5F03E9-948E-4EC6-A7E1-B0B6CEA403DC}"/>
    <dgm:cxn modelId="{11751C58-C995-42EC-84ED-AEC163328847}" type="presOf" srcId="{8F6850A6-3206-4129-BBDD-56DA969E6EB0}" destId="{4558D0B2-FD12-430B-98E1-E68EFEDEBE19}" srcOrd="0" destOrd="0" presId="urn:microsoft.com/office/officeart/2005/8/layout/vList2"/>
    <dgm:cxn modelId="{12D8DFC5-B188-4AEB-B699-60649C0A8DFC}" type="presOf" srcId="{0D76017F-A8A5-4769-ACE9-431D363DDC11}" destId="{52FA4B7F-D7F8-4DF7-8070-4E45C9940815}" srcOrd="0" destOrd="0" presId="urn:microsoft.com/office/officeart/2005/8/layout/vList2"/>
    <dgm:cxn modelId="{AF4E582A-5921-410F-8979-5F3AB852445C}" type="presParOf" srcId="{4558D0B2-FD12-430B-98E1-E68EFEDEBE19}" destId="{52FA4B7F-D7F8-4DF7-8070-4E45C994081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9F96382D-4CB0-47AA-8360-A14114BA474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B4DEF93-DF07-4C2B-9FFE-584518C4B29D}">
      <dgm:prSet custT="1"/>
      <dgm:spPr/>
      <dgm:t>
        <a:bodyPr/>
        <a:lstStyle/>
        <a:p>
          <a:pPr algn="ctr" rtl="0"/>
          <a:r>
            <a:rPr lang="en-IN" sz="4000" dirty="0" smtClean="0">
              <a:solidFill>
                <a:schemeClr val="bg1">
                  <a:lumMod val="95000"/>
                  <a:lumOff val="5000"/>
                </a:schemeClr>
              </a:solidFill>
            </a:rPr>
            <a:t>Applications of The Uncertainty Principle</a:t>
          </a:r>
          <a:endParaRPr lang="en-US" sz="4000" dirty="0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64D010F5-FBAD-47C2-BE8A-BEA405BF661C}" type="parTrans" cxnId="{652260FD-52B8-4997-881A-929F8CBFACE8}">
      <dgm:prSet/>
      <dgm:spPr/>
      <dgm:t>
        <a:bodyPr/>
        <a:lstStyle/>
        <a:p>
          <a:endParaRPr lang="en-US"/>
        </a:p>
      </dgm:t>
    </dgm:pt>
    <dgm:pt modelId="{184294BC-623A-44A9-8E81-FBE280315BDD}" type="sibTrans" cxnId="{652260FD-52B8-4997-881A-929F8CBFACE8}">
      <dgm:prSet/>
      <dgm:spPr/>
      <dgm:t>
        <a:bodyPr/>
        <a:lstStyle/>
        <a:p>
          <a:endParaRPr lang="en-US"/>
        </a:p>
      </dgm:t>
    </dgm:pt>
    <dgm:pt modelId="{50E9F4EC-D03E-47B1-AD3F-751193526B82}" type="pres">
      <dgm:prSet presAssocID="{9F96382D-4CB0-47AA-8360-A14114BA474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48C1365-7B75-4C88-B508-71EBBEE99D1A}" type="pres">
      <dgm:prSet presAssocID="{FB4DEF93-DF07-4C2B-9FFE-584518C4B29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52260FD-52B8-4997-881A-929F8CBFACE8}" srcId="{9F96382D-4CB0-47AA-8360-A14114BA4746}" destId="{FB4DEF93-DF07-4C2B-9FFE-584518C4B29D}" srcOrd="0" destOrd="0" parTransId="{64D010F5-FBAD-47C2-BE8A-BEA405BF661C}" sibTransId="{184294BC-623A-44A9-8E81-FBE280315BDD}"/>
    <dgm:cxn modelId="{9D539DC6-B3B2-4561-9A13-198BDCA2C80E}" type="presOf" srcId="{9F96382D-4CB0-47AA-8360-A14114BA4746}" destId="{50E9F4EC-D03E-47B1-AD3F-751193526B82}" srcOrd="0" destOrd="0" presId="urn:microsoft.com/office/officeart/2005/8/layout/vList2"/>
    <dgm:cxn modelId="{5DE3B85A-6F04-4BC4-8981-8D0BF9DE97CA}" type="presOf" srcId="{FB4DEF93-DF07-4C2B-9FFE-584518C4B29D}" destId="{748C1365-7B75-4C88-B508-71EBBEE99D1A}" srcOrd="0" destOrd="0" presId="urn:microsoft.com/office/officeart/2005/8/layout/vList2"/>
    <dgm:cxn modelId="{646BCE45-7D1D-45ED-A307-A9BF7FFCCEF9}" type="presParOf" srcId="{50E9F4EC-D03E-47B1-AD3F-751193526B82}" destId="{748C1365-7B75-4C88-B508-71EBBEE99D1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F7E8D2F9-628B-454D-9407-8EE64D0B27C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DE7C2C7-AA29-45F9-A0C2-D50FC5751763}">
      <dgm:prSet custT="1"/>
      <dgm:spPr/>
      <dgm:t>
        <a:bodyPr/>
        <a:lstStyle/>
        <a:p>
          <a:pPr algn="l" rtl="0"/>
          <a:r>
            <a:rPr lang="en-IN" sz="3200" dirty="0" smtClean="0">
              <a:solidFill>
                <a:schemeClr val="tx1"/>
              </a:solidFill>
            </a:rPr>
            <a:t>Young’s Double Slit Experiment</a:t>
          </a:r>
          <a:endParaRPr lang="en-US" sz="3200" dirty="0">
            <a:solidFill>
              <a:schemeClr val="tx1"/>
            </a:solidFill>
          </a:endParaRPr>
        </a:p>
      </dgm:t>
    </dgm:pt>
    <dgm:pt modelId="{AD85568A-E9D7-46F3-886E-FB6D0455BE95}" type="parTrans" cxnId="{75780712-BB08-4CD3-BF18-15435DA2637B}">
      <dgm:prSet/>
      <dgm:spPr/>
      <dgm:t>
        <a:bodyPr/>
        <a:lstStyle/>
        <a:p>
          <a:endParaRPr lang="en-US"/>
        </a:p>
      </dgm:t>
    </dgm:pt>
    <dgm:pt modelId="{AF8FBE0F-EDBF-4EF9-ADF7-D3AD1DA0156A}" type="sibTrans" cxnId="{75780712-BB08-4CD3-BF18-15435DA2637B}">
      <dgm:prSet/>
      <dgm:spPr/>
      <dgm:t>
        <a:bodyPr/>
        <a:lstStyle/>
        <a:p>
          <a:endParaRPr lang="en-US"/>
        </a:p>
      </dgm:t>
    </dgm:pt>
    <dgm:pt modelId="{6AABADA7-F7FE-461B-920F-5C253D475E27}">
      <dgm:prSet custT="1"/>
      <dgm:spPr/>
      <dgm:t>
        <a:bodyPr/>
        <a:lstStyle/>
        <a:p>
          <a:pPr algn="l" rtl="0"/>
          <a:r>
            <a:rPr lang="en-IN" sz="3200" dirty="0" smtClean="0">
              <a:solidFill>
                <a:schemeClr val="tx1"/>
              </a:solidFill>
            </a:rPr>
            <a:t>Gamma Ray Microscope</a:t>
          </a:r>
          <a:endParaRPr lang="en-US" sz="3200" dirty="0">
            <a:solidFill>
              <a:schemeClr val="tx1"/>
            </a:solidFill>
          </a:endParaRPr>
        </a:p>
      </dgm:t>
    </dgm:pt>
    <dgm:pt modelId="{34ECB2E9-3DDB-4AB2-9A07-0E9AAB2D0FD1}" type="parTrans" cxnId="{F0B9AB6D-2D3C-4277-AD29-AD5DCD8B2F01}">
      <dgm:prSet/>
      <dgm:spPr/>
      <dgm:t>
        <a:bodyPr/>
        <a:lstStyle/>
        <a:p>
          <a:endParaRPr lang="en-US"/>
        </a:p>
      </dgm:t>
    </dgm:pt>
    <dgm:pt modelId="{EEB0DC1D-8890-4C63-AD57-C7C63C9E289C}" type="sibTrans" cxnId="{F0B9AB6D-2D3C-4277-AD29-AD5DCD8B2F01}">
      <dgm:prSet/>
      <dgm:spPr/>
      <dgm:t>
        <a:bodyPr/>
        <a:lstStyle/>
        <a:p>
          <a:endParaRPr lang="en-US"/>
        </a:p>
      </dgm:t>
    </dgm:pt>
    <dgm:pt modelId="{84E78CE2-6FE7-44B5-B869-82AF9187D09A}">
      <dgm:prSet custT="1"/>
      <dgm:spPr/>
      <dgm:t>
        <a:bodyPr/>
        <a:lstStyle/>
        <a:p>
          <a:pPr algn="l" rtl="0"/>
          <a:r>
            <a:rPr lang="en-US" sz="3200" dirty="0" smtClean="0">
              <a:solidFill>
                <a:schemeClr val="tx1"/>
              </a:solidFill>
            </a:rPr>
            <a:t>The non-existence of free electron in the nucleus</a:t>
          </a:r>
          <a:endParaRPr lang="en-US" sz="3200" dirty="0">
            <a:solidFill>
              <a:schemeClr val="tx1"/>
            </a:solidFill>
          </a:endParaRPr>
        </a:p>
      </dgm:t>
    </dgm:pt>
    <dgm:pt modelId="{693B2ED5-55D3-43AA-BDC6-D35B6EB64DD2}" type="parTrans" cxnId="{46EDA0AB-27AF-4C5D-9E2A-1928F71AB017}">
      <dgm:prSet/>
      <dgm:spPr/>
      <dgm:t>
        <a:bodyPr/>
        <a:lstStyle/>
        <a:p>
          <a:endParaRPr lang="en-US"/>
        </a:p>
      </dgm:t>
    </dgm:pt>
    <dgm:pt modelId="{074F4AAF-877F-42D7-AA9D-ED5E2989BD12}" type="sibTrans" cxnId="{46EDA0AB-27AF-4C5D-9E2A-1928F71AB017}">
      <dgm:prSet/>
      <dgm:spPr/>
      <dgm:t>
        <a:bodyPr/>
        <a:lstStyle/>
        <a:p>
          <a:endParaRPr lang="en-US"/>
        </a:p>
      </dgm:t>
    </dgm:pt>
    <dgm:pt modelId="{927FFC13-C84E-4783-A9C3-CB9BA050A2DE}">
      <dgm:prSet custT="1"/>
      <dgm:spPr/>
      <dgm:t>
        <a:bodyPr/>
        <a:lstStyle/>
        <a:p>
          <a:pPr algn="l" rtl="0"/>
          <a:r>
            <a:rPr lang="en-US" sz="3200" dirty="0" smtClean="0">
              <a:solidFill>
                <a:schemeClr val="tx1"/>
              </a:solidFill>
            </a:rPr>
            <a:t>Width of spectral lines (Natural Broadening)</a:t>
          </a:r>
          <a:endParaRPr lang="en-US" sz="3200" dirty="0">
            <a:solidFill>
              <a:schemeClr val="tx1"/>
            </a:solidFill>
          </a:endParaRPr>
        </a:p>
      </dgm:t>
    </dgm:pt>
    <dgm:pt modelId="{B04A20F6-EE5C-411B-8F03-1BB1C0EAB9CB}" type="parTrans" cxnId="{18F8FF4E-B183-4153-BCC9-F355D8815165}">
      <dgm:prSet/>
      <dgm:spPr/>
      <dgm:t>
        <a:bodyPr/>
        <a:lstStyle/>
        <a:p>
          <a:endParaRPr lang="en-US"/>
        </a:p>
      </dgm:t>
    </dgm:pt>
    <dgm:pt modelId="{5BE74BC8-F967-45B7-AB52-8A863AF31AE1}" type="sibTrans" cxnId="{18F8FF4E-B183-4153-BCC9-F355D8815165}">
      <dgm:prSet/>
      <dgm:spPr/>
      <dgm:t>
        <a:bodyPr/>
        <a:lstStyle/>
        <a:p>
          <a:endParaRPr lang="en-US"/>
        </a:p>
      </dgm:t>
    </dgm:pt>
    <dgm:pt modelId="{AE08E9EA-4192-43E9-B340-1E2AB0393E1F}">
      <dgm:prSet custT="1"/>
      <dgm:spPr/>
      <dgm:t>
        <a:bodyPr/>
        <a:lstStyle/>
        <a:p>
          <a:pPr algn="l" rtl="0"/>
          <a:r>
            <a:rPr lang="en-US" sz="3200" smtClean="0">
              <a:solidFill>
                <a:schemeClr val="tx1"/>
              </a:solidFill>
            </a:rPr>
            <a:t>Quantum Computers</a:t>
          </a:r>
          <a:endParaRPr lang="en-US" sz="3200" dirty="0">
            <a:solidFill>
              <a:schemeClr val="tx1"/>
            </a:solidFill>
          </a:endParaRPr>
        </a:p>
      </dgm:t>
    </dgm:pt>
    <dgm:pt modelId="{48FB75EC-AE73-4E89-B425-4D85DBAB53EB}" type="parTrans" cxnId="{EB7CF04D-7C81-41FE-9312-005F5163A50A}">
      <dgm:prSet/>
      <dgm:spPr/>
      <dgm:t>
        <a:bodyPr/>
        <a:lstStyle/>
        <a:p>
          <a:endParaRPr lang="en-US"/>
        </a:p>
      </dgm:t>
    </dgm:pt>
    <dgm:pt modelId="{7574B3A6-F8C0-4734-A2C7-10C83191E730}" type="sibTrans" cxnId="{EB7CF04D-7C81-41FE-9312-005F5163A50A}">
      <dgm:prSet/>
      <dgm:spPr/>
      <dgm:t>
        <a:bodyPr/>
        <a:lstStyle/>
        <a:p>
          <a:endParaRPr lang="en-US"/>
        </a:p>
      </dgm:t>
    </dgm:pt>
    <dgm:pt modelId="{0401C34A-12CB-4939-BDFB-58602F4C2AEE}" type="pres">
      <dgm:prSet presAssocID="{F7E8D2F9-628B-454D-9407-8EE64D0B27C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D047CA6-9F60-49D5-A0F6-ECFD78DD4B1C}" type="pres">
      <dgm:prSet presAssocID="{EDE7C2C7-AA29-45F9-A0C2-D50FC5751763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F6CF66-01D0-45AB-95E4-2394CD264247}" type="pres">
      <dgm:prSet presAssocID="{AF8FBE0F-EDBF-4EF9-ADF7-D3AD1DA0156A}" presName="spacer" presStyleCnt="0"/>
      <dgm:spPr/>
    </dgm:pt>
    <dgm:pt modelId="{236ED773-706D-41FF-B45C-727999C01105}" type="pres">
      <dgm:prSet presAssocID="{6AABADA7-F7FE-461B-920F-5C253D475E27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AC1405-FB42-498E-8350-FC0ABA2E8D29}" type="pres">
      <dgm:prSet presAssocID="{EEB0DC1D-8890-4C63-AD57-C7C63C9E289C}" presName="spacer" presStyleCnt="0"/>
      <dgm:spPr/>
    </dgm:pt>
    <dgm:pt modelId="{6DA6C23E-F131-402D-9D7C-69A556B7B5F6}" type="pres">
      <dgm:prSet presAssocID="{84E78CE2-6FE7-44B5-B869-82AF9187D09A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0F8F3F-9AE6-492C-9612-0B2B98B80786}" type="pres">
      <dgm:prSet presAssocID="{074F4AAF-877F-42D7-AA9D-ED5E2989BD12}" presName="spacer" presStyleCnt="0"/>
      <dgm:spPr/>
    </dgm:pt>
    <dgm:pt modelId="{E2787339-0BD8-4D1A-8BC8-85B307221668}" type="pres">
      <dgm:prSet presAssocID="{927FFC13-C84E-4783-A9C3-CB9BA050A2DE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234C30-F99D-4A16-8A7D-498F320DCFC9}" type="pres">
      <dgm:prSet presAssocID="{5BE74BC8-F967-45B7-AB52-8A863AF31AE1}" presName="spacer" presStyleCnt="0"/>
      <dgm:spPr/>
    </dgm:pt>
    <dgm:pt modelId="{DD4588FB-E870-485A-B8DB-56B7E73FBB25}" type="pres">
      <dgm:prSet presAssocID="{AE08E9EA-4192-43E9-B340-1E2AB0393E1F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780712-BB08-4CD3-BF18-15435DA2637B}" srcId="{F7E8D2F9-628B-454D-9407-8EE64D0B27C9}" destId="{EDE7C2C7-AA29-45F9-A0C2-D50FC5751763}" srcOrd="0" destOrd="0" parTransId="{AD85568A-E9D7-46F3-886E-FB6D0455BE95}" sibTransId="{AF8FBE0F-EDBF-4EF9-ADF7-D3AD1DA0156A}"/>
    <dgm:cxn modelId="{EB7CF04D-7C81-41FE-9312-005F5163A50A}" srcId="{F7E8D2F9-628B-454D-9407-8EE64D0B27C9}" destId="{AE08E9EA-4192-43E9-B340-1E2AB0393E1F}" srcOrd="4" destOrd="0" parTransId="{48FB75EC-AE73-4E89-B425-4D85DBAB53EB}" sibTransId="{7574B3A6-F8C0-4734-A2C7-10C83191E730}"/>
    <dgm:cxn modelId="{72F82D7B-A846-4C7D-AF52-5D7558565116}" type="presOf" srcId="{927FFC13-C84E-4783-A9C3-CB9BA050A2DE}" destId="{E2787339-0BD8-4D1A-8BC8-85B307221668}" srcOrd="0" destOrd="0" presId="urn:microsoft.com/office/officeart/2005/8/layout/vList2"/>
    <dgm:cxn modelId="{4ACF779B-2455-47F9-9DDC-2F6CC9755708}" type="presOf" srcId="{EDE7C2C7-AA29-45F9-A0C2-D50FC5751763}" destId="{4D047CA6-9F60-49D5-A0F6-ECFD78DD4B1C}" srcOrd="0" destOrd="0" presId="urn:microsoft.com/office/officeart/2005/8/layout/vList2"/>
    <dgm:cxn modelId="{F0B9AB6D-2D3C-4277-AD29-AD5DCD8B2F01}" srcId="{F7E8D2F9-628B-454D-9407-8EE64D0B27C9}" destId="{6AABADA7-F7FE-461B-920F-5C253D475E27}" srcOrd="1" destOrd="0" parTransId="{34ECB2E9-3DDB-4AB2-9A07-0E9AAB2D0FD1}" sibTransId="{EEB0DC1D-8890-4C63-AD57-C7C63C9E289C}"/>
    <dgm:cxn modelId="{46EDA0AB-27AF-4C5D-9E2A-1928F71AB017}" srcId="{F7E8D2F9-628B-454D-9407-8EE64D0B27C9}" destId="{84E78CE2-6FE7-44B5-B869-82AF9187D09A}" srcOrd="2" destOrd="0" parTransId="{693B2ED5-55D3-43AA-BDC6-D35B6EB64DD2}" sibTransId="{074F4AAF-877F-42D7-AA9D-ED5E2989BD12}"/>
    <dgm:cxn modelId="{3987291C-3CE8-4A7F-941B-8322329D7886}" type="presOf" srcId="{AE08E9EA-4192-43E9-B340-1E2AB0393E1F}" destId="{DD4588FB-E870-485A-B8DB-56B7E73FBB25}" srcOrd="0" destOrd="0" presId="urn:microsoft.com/office/officeart/2005/8/layout/vList2"/>
    <dgm:cxn modelId="{FF923CBB-A5AA-4F0A-9B04-884AE8D128F5}" type="presOf" srcId="{F7E8D2F9-628B-454D-9407-8EE64D0B27C9}" destId="{0401C34A-12CB-4939-BDFB-58602F4C2AEE}" srcOrd="0" destOrd="0" presId="urn:microsoft.com/office/officeart/2005/8/layout/vList2"/>
    <dgm:cxn modelId="{5D3D6ED3-7E11-4F74-BBF4-33FF0218E782}" type="presOf" srcId="{84E78CE2-6FE7-44B5-B869-82AF9187D09A}" destId="{6DA6C23E-F131-402D-9D7C-69A556B7B5F6}" srcOrd="0" destOrd="0" presId="urn:microsoft.com/office/officeart/2005/8/layout/vList2"/>
    <dgm:cxn modelId="{1BE15850-C47A-420E-AB8A-B9A7955F4B78}" type="presOf" srcId="{6AABADA7-F7FE-461B-920F-5C253D475E27}" destId="{236ED773-706D-41FF-B45C-727999C01105}" srcOrd="0" destOrd="0" presId="urn:microsoft.com/office/officeart/2005/8/layout/vList2"/>
    <dgm:cxn modelId="{18F8FF4E-B183-4153-BCC9-F355D8815165}" srcId="{F7E8D2F9-628B-454D-9407-8EE64D0B27C9}" destId="{927FFC13-C84E-4783-A9C3-CB9BA050A2DE}" srcOrd="3" destOrd="0" parTransId="{B04A20F6-EE5C-411B-8F03-1BB1C0EAB9CB}" sibTransId="{5BE74BC8-F967-45B7-AB52-8A863AF31AE1}"/>
    <dgm:cxn modelId="{89430089-47CA-4360-9A55-4013B72CC66A}" type="presParOf" srcId="{0401C34A-12CB-4939-BDFB-58602F4C2AEE}" destId="{4D047CA6-9F60-49D5-A0F6-ECFD78DD4B1C}" srcOrd="0" destOrd="0" presId="urn:microsoft.com/office/officeart/2005/8/layout/vList2"/>
    <dgm:cxn modelId="{8A86574D-1068-48A4-A7D3-067D415A7CC1}" type="presParOf" srcId="{0401C34A-12CB-4939-BDFB-58602F4C2AEE}" destId="{26F6CF66-01D0-45AB-95E4-2394CD264247}" srcOrd="1" destOrd="0" presId="urn:microsoft.com/office/officeart/2005/8/layout/vList2"/>
    <dgm:cxn modelId="{1460ACEC-A0E4-4E8C-A12E-27B590200AA4}" type="presParOf" srcId="{0401C34A-12CB-4939-BDFB-58602F4C2AEE}" destId="{236ED773-706D-41FF-B45C-727999C01105}" srcOrd="2" destOrd="0" presId="urn:microsoft.com/office/officeart/2005/8/layout/vList2"/>
    <dgm:cxn modelId="{A801ADCB-E300-441C-B8CD-A2192880C0CB}" type="presParOf" srcId="{0401C34A-12CB-4939-BDFB-58602F4C2AEE}" destId="{16AC1405-FB42-498E-8350-FC0ABA2E8D29}" srcOrd="3" destOrd="0" presId="urn:microsoft.com/office/officeart/2005/8/layout/vList2"/>
    <dgm:cxn modelId="{1E15138D-FCFA-4B39-BE53-A8BC086A2E94}" type="presParOf" srcId="{0401C34A-12CB-4939-BDFB-58602F4C2AEE}" destId="{6DA6C23E-F131-402D-9D7C-69A556B7B5F6}" srcOrd="4" destOrd="0" presId="urn:microsoft.com/office/officeart/2005/8/layout/vList2"/>
    <dgm:cxn modelId="{FBD8ED57-8FD7-4FD9-8F0C-3F770DFD653E}" type="presParOf" srcId="{0401C34A-12CB-4939-BDFB-58602F4C2AEE}" destId="{8D0F8F3F-9AE6-492C-9612-0B2B98B80786}" srcOrd="5" destOrd="0" presId="urn:microsoft.com/office/officeart/2005/8/layout/vList2"/>
    <dgm:cxn modelId="{697B5E06-0906-4EF8-A1A2-DEAFD5A211ED}" type="presParOf" srcId="{0401C34A-12CB-4939-BDFB-58602F4C2AEE}" destId="{E2787339-0BD8-4D1A-8BC8-85B307221668}" srcOrd="6" destOrd="0" presId="urn:microsoft.com/office/officeart/2005/8/layout/vList2"/>
    <dgm:cxn modelId="{0FE2CC87-A38D-4052-9468-800D60819C72}" type="presParOf" srcId="{0401C34A-12CB-4939-BDFB-58602F4C2AEE}" destId="{F7234C30-F99D-4A16-8A7D-498F320DCFC9}" srcOrd="7" destOrd="0" presId="urn:microsoft.com/office/officeart/2005/8/layout/vList2"/>
    <dgm:cxn modelId="{0E4DB498-EBB6-42CE-A0B6-13B77AC34C8B}" type="presParOf" srcId="{0401C34A-12CB-4939-BDFB-58602F4C2AEE}" destId="{DD4588FB-E870-485A-B8DB-56B7E73FBB25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73A83A17-F1D0-4D61-B2F1-B12BBFA7660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4A7F815-A02B-441F-899B-33E79832F735}">
      <dgm:prSet custT="1"/>
      <dgm:spPr/>
      <dgm:t>
        <a:bodyPr/>
        <a:lstStyle/>
        <a:p>
          <a:pPr algn="ctr" rtl="0"/>
          <a:r>
            <a:rPr lang="en-IN" sz="54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</a:rPr>
            <a:t>Schrodinger’s Equation.</a:t>
          </a:r>
          <a:endParaRPr lang="en-US" sz="54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</a:endParaRPr>
        </a:p>
      </dgm:t>
    </dgm:pt>
    <dgm:pt modelId="{A3B945B3-C8CA-4CB4-ADEE-08E7570AAA0A}" type="parTrans" cxnId="{194E8FD2-E898-48D9-A52E-7312ADC4B578}">
      <dgm:prSet/>
      <dgm:spPr/>
      <dgm:t>
        <a:bodyPr/>
        <a:lstStyle/>
        <a:p>
          <a:endParaRPr lang="en-US"/>
        </a:p>
      </dgm:t>
    </dgm:pt>
    <dgm:pt modelId="{D90608EE-6DAB-415A-BA6F-E4547FD277FE}" type="sibTrans" cxnId="{194E8FD2-E898-48D9-A52E-7312ADC4B578}">
      <dgm:prSet/>
      <dgm:spPr/>
      <dgm:t>
        <a:bodyPr/>
        <a:lstStyle/>
        <a:p>
          <a:endParaRPr lang="en-US"/>
        </a:p>
      </dgm:t>
    </dgm:pt>
    <dgm:pt modelId="{085777F5-7487-4FD5-9FF4-F0A0E7828EEC}" type="pres">
      <dgm:prSet presAssocID="{73A83A17-F1D0-4D61-B2F1-B12BBFA7660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12C6C6F-07C0-4122-9B53-EC40E9D4CD17}" type="pres">
      <dgm:prSet presAssocID="{44A7F815-A02B-441F-899B-33E79832F73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4E8FD2-E898-48D9-A52E-7312ADC4B578}" srcId="{73A83A17-F1D0-4D61-B2F1-B12BBFA7660C}" destId="{44A7F815-A02B-441F-899B-33E79832F735}" srcOrd="0" destOrd="0" parTransId="{A3B945B3-C8CA-4CB4-ADEE-08E7570AAA0A}" sibTransId="{D90608EE-6DAB-415A-BA6F-E4547FD277FE}"/>
    <dgm:cxn modelId="{6133DDD3-B949-4983-99A9-8C11E486DEC4}" type="presOf" srcId="{44A7F815-A02B-441F-899B-33E79832F735}" destId="{F12C6C6F-07C0-4122-9B53-EC40E9D4CD17}" srcOrd="0" destOrd="0" presId="urn:microsoft.com/office/officeart/2005/8/layout/vList2"/>
    <dgm:cxn modelId="{7B117A91-E0C2-4C6E-89E4-65393D8978A8}" type="presOf" srcId="{73A83A17-F1D0-4D61-B2F1-B12BBFA7660C}" destId="{085777F5-7487-4FD5-9FF4-F0A0E7828EEC}" srcOrd="0" destOrd="0" presId="urn:microsoft.com/office/officeart/2005/8/layout/vList2"/>
    <dgm:cxn modelId="{93E60FD1-42DA-49BB-A57B-42C97485D1AD}" type="presParOf" srcId="{085777F5-7487-4FD5-9FF4-F0A0E7828EEC}" destId="{F12C6C6F-07C0-4122-9B53-EC40E9D4CD1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A1804FB5-AE87-49E8-9AFA-2B6012D642E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DA0FC00-7C20-48D2-8581-53D65A878773}">
      <dgm:prSet custT="1"/>
      <dgm:spPr/>
      <dgm:t>
        <a:bodyPr/>
        <a:lstStyle/>
        <a:p>
          <a:pPr rtl="0"/>
          <a:r>
            <a:rPr lang="en-IN" sz="2400" dirty="0" smtClean="0"/>
            <a:t>Wave Function.</a:t>
          </a:r>
          <a:endParaRPr lang="en-US" sz="2400" dirty="0"/>
        </a:p>
      </dgm:t>
    </dgm:pt>
    <dgm:pt modelId="{E66AD15D-8628-4B95-918D-76227F946337}" type="parTrans" cxnId="{3BF79DF3-14F2-42D1-8AC4-313432CE4E89}">
      <dgm:prSet/>
      <dgm:spPr/>
      <dgm:t>
        <a:bodyPr/>
        <a:lstStyle/>
        <a:p>
          <a:endParaRPr lang="en-US"/>
        </a:p>
      </dgm:t>
    </dgm:pt>
    <dgm:pt modelId="{B7CBFE5A-10A2-4A03-9876-34877769D1C6}" type="sibTrans" cxnId="{3BF79DF3-14F2-42D1-8AC4-313432CE4E89}">
      <dgm:prSet/>
      <dgm:spPr/>
      <dgm:t>
        <a:bodyPr/>
        <a:lstStyle/>
        <a:p>
          <a:endParaRPr lang="en-US"/>
        </a:p>
      </dgm:t>
    </dgm:pt>
    <dgm:pt modelId="{1805BE0E-9DA0-49DE-BCAE-F5BCBAE5A871}">
      <dgm:prSet custT="1"/>
      <dgm:spPr/>
      <dgm:t>
        <a:bodyPr/>
        <a:lstStyle/>
        <a:p>
          <a:pPr rtl="0"/>
          <a:r>
            <a:rPr lang="en-IN" sz="2400" dirty="0" smtClean="0"/>
            <a:t>a) A wave needs a wave function. It is required to study the characteristics and dynamics of any wave.</a:t>
          </a:r>
          <a:endParaRPr lang="en-US" sz="2400" dirty="0"/>
        </a:p>
      </dgm:t>
    </dgm:pt>
    <dgm:pt modelId="{2F4B3023-F4D4-4275-8769-F2A6AD633B8D}" type="parTrans" cxnId="{10B12DED-AF8F-4C1C-8296-14BDC5ABBE7C}">
      <dgm:prSet/>
      <dgm:spPr/>
      <dgm:t>
        <a:bodyPr/>
        <a:lstStyle/>
        <a:p>
          <a:endParaRPr lang="en-US"/>
        </a:p>
      </dgm:t>
    </dgm:pt>
    <dgm:pt modelId="{6A82632C-A5FD-4193-8339-4DB64F5E2B68}" type="sibTrans" cxnId="{10B12DED-AF8F-4C1C-8296-14BDC5ABBE7C}">
      <dgm:prSet/>
      <dgm:spPr/>
      <dgm:t>
        <a:bodyPr/>
        <a:lstStyle/>
        <a:p>
          <a:endParaRPr lang="en-US"/>
        </a:p>
      </dgm:t>
    </dgm:pt>
    <dgm:pt modelId="{8C8E5079-4216-448F-A333-294BD7ADA411}">
      <dgm:prSet custT="1"/>
      <dgm:spPr/>
      <dgm:t>
        <a:bodyPr/>
        <a:lstStyle/>
        <a:p>
          <a:pPr rtl="0"/>
          <a:r>
            <a:rPr lang="en-IN" sz="2400" dirty="0" smtClean="0"/>
            <a:t>b) Wave function represents the probability of finding any particle with space and time as parameters.</a:t>
          </a:r>
          <a:endParaRPr lang="en-US" sz="2400" dirty="0"/>
        </a:p>
      </dgm:t>
    </dgm:pt>
    <dgm:pt modelId="{82648F80-7DFB-4B78-9CF8-34707AFF369F}" type="parTrans" cxnId="{EC6A46D9-BE8A-4A5D-AC8C-CDA933986C38}">
      <dgm:prSet/>
      <dgm:spPr/>
      <dgm:t>
        <a:bodyPr/>
        <a:lstStyle/>
        <a:p>
          <a:endParaRPr lang="en-US"/>
        </a:p>
      </dgm:t>
    </dgm:pt>
    <dgm:pt modelId="{5FF711C1-BAB7-4A23-8825-BE8AB6061ACA}" type="sibTrans" cxnId="{EC6A46D9-BE8A-4A5D-AC8C-CDA933986C38}">
      <dgm:prSet/>
      <dgm:spPr/>
      <dgm:t>
        <a:bodyPr/>
        <a:lstStyle/>
        <a:p>
          <a:endParaRPr lang="en-US"/>
        </a:p>
      </dgm:t>
    </dgm:pt>
    <dgm:pt modelId="{65B76468-A4F3-44C8-9DA7-3D088D1AC6BB}">
      <dgm:prSet custT="1"/>
      <dgm:spPr/>
      <dgm:t>
        <a:bodyPr/>
        <a:lstStyle/>
        <a:p>
          <a:pPr rtl="0"/>
          <a:r>
            <a:rPr lang="en-IN" sz="2400" dirty="0" smtClean="0"/>
            <a:t>c) Quantities associated with measurements, are derived from the wave function. Thus it is a central quantity in quantum mechanics.    </a:t>
          </a:r>
          <a:endParaRPr lang="en-US" sz="2400" dirty="0"/>
        </a:p>
      </dgm:t>
    </dgm:pt>
    <dgm:pt modelId="{0D03F3E3-2135-4796-B1F5-CF3F5CEDF9F3}" type="parTrans" cxnId="{A0DAD7EE-DDF8-44EB-9C43-A993A61F4201}">
      <dgm:prSet/>
      <dgm:spPr/>
      <dgm:t>
        <a:bodyPr/>
        <a:lstStyle/>
        <a:p>
          <a:endParaRPr lang="en-US"/>
        </a:p>
      </dgm:t>
    </dgm:pt>
    <dgm:pt modelId="{46369E31-FE91-45CC-89D9-7E4C80567AF4}" type="sibTrans" cxnId="{A0DAD7EE-DDF8-44EB-9C43-A993A61F4201}">
      <dgm:prSet/>
      <dgm:spPr/>
      <dgm:t>
        <a:bodyPr/>
        <a:lstStyle/>
        <a:p>
          <a:endParaRPr lang="en-US"/>
        </a:p>
      </dgm:t>
    </dgm:pt>
    <dgm:pt modelId="{E0131132-1D6D-45CB-83C7-D71A39F4BDB3}" type="pres">
      <dgm:prSet presAssocID="{A1804FB5-AE87-49E8-9AFA-2B6012D642E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873CA6E-7FF7-4838-B42C-0BA15E6DFDF6}" type="pres">
      <dgm:prSet presAssocID="{6DA0FC00-7C20-48D2-8581-53D65A87877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DCFBEA-A844-4A32-B2DE-2B9AD48454BA}" type="pres">
      <dgm:prSet presAssocID="{B7CBFE5A-10A2-4A03-9876-34877769D1C6}" presName="spacer" presStyleCnt="0"/>
      <dgm:spPr/>
    </dgm:pt>
    <dgm:pt modelId="{56967578-151C-47F9-ACD8-FFD548579751}" type="pres">
      <dgm:prSet presAssocID="{1805BE0E-9DA0-49DE-BCAE-F5BCBAE5A87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C0EEA6-F50B-49E0-B50C-C6527A0751D5}" type="pres">
      <dgm:prSet presAssocID="{6A82632C-A5FD-4193-8339-4DB64F5E2B68}" presName="spacer" presStyleCnt="0"/>
      <dgm:spPr/>
    </dgm:pt>
    <dgm:pt modelId="{5A17D3AB-BF12-489E-8BBA-A1A762681C80}" type="pres">
      <dgm:prSet presAssocID="{8C8E5079-4216-448F-A333-294BD7ADA41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3ECC81-142B-4AD5-A4F5-C015B80AF8D1}" type="pres">
      <dgm:prSet presAssocID="{5FF711C1-BAB7-4A23-8825-BE8AB6061ACA}" presName="spacer" presStyleCnt="0"/>
      <dgm:spPr/>
    </dgm:pt>
    <dgm:pt modelId="{C360B294-46E1-4F58-B4B4-20C238242BB5}" type="pres">
      <dgm:prSet presAssocID="{65B76468-A4F3-44C8-9DA7-3D088D1AC6B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0B12DED-AF8F-4C1C-8296-14BDC5ABBE7C}" srcId="{A1804FB5-AE87-49E8-9AFA-2B6012D642E6}" destId="{1805BE0E-9DA0-49DE-BCAE-F5BCBAE5A871}" srcOrd="1" destOrd="0" parTransId="{2F4B3023-F4D4-4275-8769-F2A6AD633B8D}" sibTransId="{6A82632C-A5FD-4193-8339-4DB64F5E2B68}"/>
    <dgm:cxn modelId="{13E14C77-5B04-404F-9718-6652A708AC7D}" type="presOf" srcId="{A1804FB5-AE87-49E8-9AFA-2B6012D642E6}" destId="{E0131132-1D6D-45CB-83C7-D71A39F4BDB3}" srcOrd="0" destOrd="0" presId="urn:microsoft.com/office/officeart/2005/8/layout/vList2"/>
    <dgm:cxn modelId="{00B640B5-DE74-484C-8BDC-15AE3ADAA49C}" type="presOf" srcId="{6DA0FC00-7C20-48D2-8581-53D65A878773}" destId="{C873CA6E-7FF7-4838-B42C-0BA15E6DFDF6}" srcOrd="0" destOrd="0" presId="urn:microsoft.com/office/officeart/2005/8/layout/vList2"/>
    <dgm:cxn modelId="{D9E3E714-EFAD-4540-B8F3-3F22DB200108}" type="presOf" srcId="{8C8E5079-4216-448F-A333-294BD7ADA411}" destId="{5A17D3AB-BF12-489E-8BBA-A1A762681C80}" srcOrd="0" destOrd="0" presId="urn:microsoft.com/office/officeart/2005/8/layout/vList2"/>
    <dgm:cxn modelId="{A0DAD7EE-DDF8-44EB-9C43-A993A61F4201}" srcId="{A1804FB5-AE87-49E8-9AFA-2B6012D642E6}" destId="{65B76468-A4F3-44C8-9DA7-3D088D1AC6BB}" srcOrd="3" destOrd="0" parTransId="{0D03F3E3-2135-4796-B1F5-CF3F5CEDF9F3}" sibTransId="{46369E31-FE91-45CC-89D9-7E4C80567AF4}"/>
    <dgm:cxn modelId="{EC6A46D9-BE8A-4A5D-AC8C-CDA933986C38}" srcId="{A1804FB5-AE87-49E8-9AFA-2B6012D642E6}" destId="{8C8E5079-4216-448F-A333-294BD7ADA411}" srcOrd="2" destOrd="0" parTransId="{82648F80-7DFB-4B78-9CF8-34707AFF369F}" sibTransId="{5FF711C1-BAB7-4A23-8825-BE8AB6061ACA}"/>
    <dgm:cxn modelId="{A2CD1469-5224-48BA-A517-5811C82973C0}" type="presOf" srcId="{65B76468-A4F3-44C8-9DA7-3D088D1AC6BB}" destId="{C360B294-46E1-4F58-B4B4-20C238242BB5}" srcOrd="0" destOrd="0" presId="urn:microsoft.com/office/officeart/2005/8/layout/vList2"/>
    <dgm:cxn modelId="{ED7C0D4C-004C-4A5C-B6EB-AD3C7F21B304}" type="presOf" srcId="{1805BE0E-9DA0-49DE-BCAE-F5BCBAE5A871}" destId="{56967578-151C-47F9-ACD8-FFD548579751}" srcOrd="0" destOrd="0" presId="urn:microsoft.com/office/officeart/2005/8/layout/vList2"/>
    <dgm:cxn modelId="{3BF79DF3-14F2-42D1-8AC4-313432CE4E89}" srcId="{A1804FB5-AE87-49E8-9AFA-2B6012D642E6}" destId="{6DA0FC00-7C20-48D2-8581-53D65A878773}" srcOrd="0" destOrd="0" parTransId="{E66AD15D-8628-4B95-918D-76227F946337}" sibTransId="{B7CBFE5A-10A2-4A03-9876-34877769D1C6}"/>
    <dgm:cxn modelId="{A32E26D7-B4B9-4DBB-B4BA-9265BB993895}" type="presParOf" srcId="{E0131132-1D6D-45CB-83C7-D71A39F4BDB3}" destId="{C873CA6E-7FF7-4838-B42C-0BA15E6DFDF6}" srcOrd="0" destOrd="0" presId="urn:microsoft.com/office/officeart/2005/8/layout/vList2"/>
    <dgm:cxn modelId="{E412820E-0CB1-4BEE-9414-A206C369B298}" type="presParOf" srcId="{E0131132-1D6D-45CB-83C7-D71A39F4BDB3}" destId="{BEDCFBEA-A844-4A32-B2DE-2B9AD48454BA}" srcOrd="1" destOrd="0" presId="urn:microsoft.com/office/officeart/2005/8/layout/vList2"/>
    <dgm:cxn modelId="{BDE05B8E-2D0D-4A1A-95EF-7B680BBC271C}" type="presParOf" srcId="{E0131132-1D6D-45CB-83C7-D71A39F4BDB3}" destId="{56967578-151C-47F9-ACD8-FFD548579751}" srcOrd="2" destOrd="0" presId="urn:microsoft.com/office/officeart/2005/8/layout/vList2"/>
    <dgm:cxn modelId="{625CF670-7201-47FA-A206-BCF72F68A113}" type="presParOf" srcId="{E0131132-1D6D-45CB-83C7-D71A39F4BDB3}" destId="{F9C0EEA6-F50B-49E0-B50C-C6527A0751D5}" srcOrd="3" destOrd="0" presId="urn:microsoft.com/office/officeart/2005/8/layout/vList2"/>
    <dgm:cxn modelId="{74E73B29-5724-4888-87FF-583AD538AED2}" type="presParOf" srcId="{E0131132-1D6D-45CB-83C7-D71A39F4BDB3}" destId="{5A17D3AB-BF12-489E-8BBA-A1A762681C80}" srcOrd="4" destOrd="0" presId="urn:microsoft.com/office/officeart/2005/8/layout/vList2"/>
    <dgm:cxn modelId="{27F70314-983C-4A2F-B4CF-9A4D9B50E097}" type="presParOf" srcId="{E0131132-1D6D-45CB-83C7-D71A39F4BDB3}" destId="{913ECC81-142B-4AD5-A4F5-C015B80AF8D1}" srcOrd="5" destOrd="0" presId="urn:microsoft.com/office/officeart/2005/8/layout/vList2"/>
    <dgm:cxn modelId="{1833581B-BE78-4C0B-9940-9D78C67ABD36}" type="presParOf" srcId="{E0131132-1D6D-45CB-83C7-D71A39F4BDB3}" destId="{C360B294-46E1-4F58-B4B4-20C238242BB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BD869ABE-87A3-4BA1-88E5-1DEAC16D9AE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32071B0-BE27-402A-8955-6388C1A1C87A}">
      <dgm:prSet/>
      <dgm:spPr/>
      <dgm:t>
        <a:bodyPr/>
        <a:lstStyle/>
        <a:p>
          <a:pPr rtl="0"/>
          <a:r>
            <a:rPr lang="en-IN" dirty="0" smtClean="0"/>
            <a:t>Each function needs an equation to explain it.</a:t>
          </a:r>
          <a:endParaRPr lang="en-US" dirty="0"/>
        </a:p>
      </dgm:t>
    </dgm:pt>
    <dgm:pt modelId="{00D8C69C-4E4A-452F-81DC-99191C20AF18}" type="parTrans" cxnId="{033D41C2-471E-40DF-AFBA-1841B0FB5E8A}">
      <dgm:prSet/>
      <dgm:spPr/>
      <dgm:t>
        <a:bodyPr/>
        <a:lstStyle/>
        <a:p>
          <a:endParaRPr lang="en-US"/>
        </a:p>
      </dgm:t>
    </dgm:pt>
    <dgm:pt modelId="{AE37C893-43A8-47DF-BB99-D1A48475A608}" type="sibTrans" cxnId="{033D41C2-471E-40DF-AFBA-1841B0FB5E8A}">
      <dgm:prSet/>
      <dgm:spPr/>
      <dgm:t>
        <a:bodyPr/>
        <a:lstStyle/>
        <a:p>
          <a:endParaRPr lang="en-US"/>
        </a:p>
      </dgm:t>
    </dgm:pt>
    <dgm:pt modelId="{2CAFCECA-7E8E-44F9-AC9D-84956713B840}">
      <dgm:prSet/>
      <dgm:spPr/>
      <dgm:t>
        <a:bodyPr/>
        <a:lstStyle/>
        <a:p>
          <a:pPr rtl="0"/>
          <a:r>
            <a:rPr lang="en-IN" dirty="0" smtClean="0"/>
            <a:t>The Schrödinger equation determines how the wave function evolves over time.</a:t>
          </a:r>
          <a:endParaRPr lang="en-US" dirty="0"/>
        </a:p>
      </dgm:t>
    </dgm:pt>
    <dgm:pt modelId="{943F6E29-B6DE-4257-95DE-44A8B242FBE7}" type="parTrans" cxnId="{57A0CB0B-07B6-45F6-8E80-97604E7C1BAE}">
      <dgm:prSet/>
      <dgm:spPr/>
      <dgm:t>
        <a:bodyPr/>
        <a:lstStyle/>
        <a:p>
          <a:endParaRPr lang="en-US"/>
        </a:p>
      </dgm:t>
    </dgm:pt>
    <dgm:pt modelId="{EA1E730C-DE5E-48E9-9688-7404C5C0A6AE}" type="sibTrans" cxnId="{57A0CB0B-07B6-45F6-8E80-97604E7C1BAE}">
      <dgm:prSet/>
      <dgm:spPr/>
      <dgm:t>
        <a:bodyPr/>
        <a:lstStyle/>
        <a:p>
          <a:endParaRPr lang="en-US"/>
        </a:p>
      </dgm:t>
    </dgm:pt>
    <dgm:pt modelId="{686AAE52-5FAC-4E78-9DA7-F89E32AE57B8}">
      <dgm:prSet/>
      <dgm:spPr/>
      <dgm:t>
        <a:bodyPr/>
        <a:lstStyle/>
        <a:p>
          <a:pPr rtl="0"/>
          <a:r>
            <a:rPr lang="en-IN" dirty="0" smtClean="0"/>
            <a:t>Schrodinger gave an exact equation to which would explain the dynamics of the wave using the wave function.</a:t>
          </a:r>
          <a:endParaRPr lang="en-US" dirty="0"/>
        </a:p>
      </dgm:t>
    </dgm:pt>
    <dgm:pt modelId="{D5D022FB-85E1-4E71-97E5-80EE498529F6}" type="parTrans" cxnId="{48568583-E5E7-4A76-A0A1-B8581B57231B}">
      <dgm:prSet/>
      <dgm:spPr/>
      <dgm:t>
        <a:bodyPr/>
        <a:lstStyle/>
        <a:p>
          <a:endParaRPr lang="en-US"/>
        </a:p>
      </dgm:t>
    </dgm:pt>
    <dgm:pt modelId="{DC3C6561-8ED7-4308-A3DD-D81248748E04}" type="sibTrans" cxnId="{48568583-E5E7-4A76-A0A1-B8581B57231B}">
      <dgm:prSet/>
      <dgm:spPr/>
      <dgm:t>
        <a:bodyPr/>
        <a:lstStyle/>
        <a:p>
          <a:endParaRPr lang="en-US"/>
        </a:p>
      </dgm:t>
    </dgm:pt>
    <dgm:pt modelId="{3669E8FE-A060-4616-9BAE-2F838C462051}" type="pres">
      <dgm:prSet presAssocID="{BD869ABE-87A3-4BA1-88E5-1DEAC16D9A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E2FF00F-0B3F-42AF-AB53-7BF7AFC9BAD5}" type="pres">
      <dgm:prSet presAssocID="{B32071B0-BE27-402A-8955-6388C1A1C87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4B3743-EE27-4BEE-8FF7-24894F5DFF68}" type="pres">
      <dgm:prSet presAssocID="{AE37C893-43A8-47DF-BB99-D1A48475A608}" presName="spacer" presStyleCnt="0"/>
      <dgm:spPr/>
    </dgm:pt>
    <dgm:pt modelId="{24B19D53-3278-4086-8317-420FA988602C}" type="pres">
      <dgm:prSet presAssocID="{2CAFCECA-7E8E-44F9-AC9D-84956713B84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926F4C-3C8A-46E0-8D72-75F09C36795C}" type="pres">
      <dgm:prSet presAssocID="{EA1E730C-DE5E-48E9-9688-7404C5C0A6AE}" presName="spacer" presStyleCnt="0"/>
      <dgm:spPr/>
    </dgm:pt>
    <dgm:pt modelId="{C0FE3061-E1C4-4A0E-BAE1-87571BF694F1}" type="pres">
      <dgm:prSet presAssocID="{686AAE52-5FAC-4E78-9DA7-F89E32AE57B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3D41C2-471E-40DF-AFBA-1841B0FB5E8A}" srcId="{BD869ABE-87A3-4BA1-88E5-1DEAC16D9AE4}" destId="{B32071B0-BE27-402A-8955-6388C1A1C87A}" srcOrd="0" destOrd="0" parTransId="{00D8C69C-4E4A-452F-81DC-99191C20AF18}" sibTransId="{AE37C893-43A8-47DF-BB99-D1A48475A608}"/>
    <dgm:cxn modelId="{57A0CB0B-07B6-45F6-8E80-97604E7C1BAE}" srcId="{BD869ABE-87A3-4BA1-88E5-1DEAC16D9AE4}" destId="{2CAFCECA-7E8E-44F9-AC9D-84956713B840}" srcOrd="1" destOrd="0" parTransId="{943F6E29-B6DE-4257-95DE-44A8B242FBE7}" sibTransId="{EA1E730C-DE5E-48E9-9688-7404C5C0A6AE}"/>
    <dgm:cxn modelId="{48568583-E5E7-4A76-A0A1-B8581B57231B}" srcId="{BD869ABE-87A3-4BA1-88E5-1DEAC16D9AE4}" destId="{686AAE52-5FAC-4E78-9DA7-F89E32AE57B8}" srcOrd="2" destOrd="0" parTransId="{D5D022FB-85E1-4E71-97E5-80EE498529F6}" sibTransId="{DC3C6561-8ED7-4308-A3DD-D81248748E04}"/>
    <dgm:cxn modelId="{C2195FFC-DA34-4B72-8DD8-1BCE23B57C9B}" type="presOf" srcId="{686AAE52-5FAC-4E78-9DA7-F89E32AE57B8}" destId="{C0FE3061-E1C4-4A0E-BAE1-87571BF694F1}" srcOrd="0" destOrd="0" presId="urn:microsoft.com/office/officeart/2005/8/layout/vList2"/>
    <dgm:cxn modelId="{1AF913F3-AA40-4711-8185-0EB56CBD2CEB}" type="presOf" srcId="{2CAFCECA-7E8E-44F9-AC9D-84956713B840}" destId="{24B19D53-3278-4086-8317-420FA988602C}" srcOrd="0" destOrd="0" presId="urn:microsoft.com/office/officeart/2005/8/layout/vList2"/>
    <dgm:cxn modelId="{9B9CBB51-3C3B-4AE9-915E-6BC0144EB595}" type="presOf" srcId="{B32071B0-BE27-402A-8955-6388C1A1C87A}" destId="{9E2FF00F-0B3F-42AF-AB53-7BF7AFC9BAD5}" srcOrd="0" destOrd="0" presId="urn:microsoft.com/office/officeart/2005/8/layout/vList2"/>
    <dgm:cxn modelId="{743E1024-1E8D-472E-BE20-F053106D43DB}" type="presOf" srcId="{BD869ABE-87A3-4BA1-88E5-1DEAC16D9AE4}" destId="{3669E8FE-A060-4616-9BAE-2F838C462051}" srcOrd="0" destOrd="0" presId="urn:microsoft.com/office/officeart/2005/8/layout/vList2"/>
    <dgm:cxn modelId="{7F58473E-A4CC-402D-8224-D0B61F911CC2}" type="presParOf" srcId="{3669E8FE-A060-4616-9BAE-2F838C462051}" destId="{9E2FF00F-0B3F-42AF-AB53-7BF7AFC9BAD5}" srcOrd="0" destOrd="0" presId="urn:microsoft.com/office/officeart/2005/8/layout/vList2"/>
    <dgm:cxn modelId="{394130ED-B4FD-427F-9F6A-6562307F3BF1}" type="presParOf" srcId="{3669E8FE-A060-4616-9BAE-2F838C462051}" destId="{A14B3743-EE27-4BEE-8FF7-24894F5DFF68}" srcOrd="1" destOrd="0" presId="urn:microsoft.com/office/officeart/2005/8/layout/vList2"/>
    <dgm:cxn modelId="{0716B720-4DC8-4363-A494-5E303D61AACE}" type="presParOf" srcId="{3669E8FE-A060-4616-9BAE-2F838C462051}" destId="{24B19D53-3278-4086-8317-420FA988602C}" srcOrd="2" destOrd="0" presId="urn:microsoft.com/office/officeart/2005/8/layout/vList2"/>
    <dgm:cxn modelId="{9EFE91C9-C8EA-49BE-92D6-289205867500}" type="presParOf" srcId="{3669E8FE-A060-4616-9BAE-2F838C462051}" destId="{BD926F4C-3C8A-46E0-8D72-75F09C36795C}" srcOrd="3" destOrd="0" presId="urn:microsoft.com/office/officeart/2005/8/layout/vList2"/>
    <dgm:cxn modelId="{EC6AD5BF-0A8F-4A6C-BEF7-5FA401F30D46}" type="presParOf" srcId="{3669E8FE-A060-4616-9BAE-2F838C462051}" destId="{C0FE3061-E1C4-4A0E-BAE1-87571BF694F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A08C06A3-3D8D-4C0D-A1A9-A17BB92BDAE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mc:AlternateContent xmlns:mc="http://schemas.openxmlformats.org/markup-compatibility/2006">
      <mc:Choice xmlns:a14="http://schemas.microsoft.com/office/drawing/2010/main" Requires="a14">
        <dgm:pt modelId="{0B39B11A-4658-47DA-AC83-745393F86D26}">
          <dgm:prSet custT="1"/>
          <dgm:spPr>
            <a:noFill/>
            <a:ln>
              <a:solidFill>
                <a:schemeClr val="accent1">
                  <a:lumMod val="75000"/>
                </a:schemeClr>
              </a:solidFill>
            </a:ln>
          </dgm:spPr>
          <dgm:t>
            <a:bodyPr/>
            <a:lstStyle/>
            <a:p>
              <a:pPr rtl="0"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sz="3200" b="1" i="1" cap="none" spc="0" smtClean="0">
                        <a:ln w="9525">
                          <a:prstDash val="solid"/>
                        </a:ln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</a:rPr>
                      <m:t>𝐸</m:t>
                    </m:r>
                    <m:r>
                      <m:rPr>
                        <m:sty m:val="p"/>
                      </m:rPr>
                      <a:rPr lang="en-US" sz="3200" b="1" cap="none" spc="0">
                        <a:ln w="9525">
                          <a:prstDash val="solid"/>
                        </a:ln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</a:rPr>
                      <m:t>ψ</m:t>
                    </m:r>
                    <m:d>
                      <m:dPr>
                        <m:ctrlPr>
                          <a:rPr lang="en-US" sz="3200" b="1" i="1" cap="none" spc="0">
                            <a:ln w="9525">
                              <a:prstDash val="solid"/>
                            </a:ln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</a:rPr>
                        </m:ctrlPr>
                      </m:dPr>
                      <m:e>
                        <m:r>
                          <a:rPr lang="en-US" sz="3200" b="1" i="1" cap="none" spc="0">
                            <a:ln w="9525">
                              <a:prstDash val="solid"/>
                            </a:ln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</a:rPr>
                          <m:t>𝐫</m:t>
                        </m:r>
                      </m:e>
                    </m:d>
                    <m:r>
                      <a:rPr lang="en-US" sz="3200" b="1" i="1" cap="none" spc="0">
                        <a:ln w="9525">
                          <a:prstDash val="solid"/>
                        </a:ln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</a:rPr>
                      <m:t> </m:t>
                    </m:r>
                    <m:r>
                      <a:rPr lang="en-US" sz="3200" b="1" cap="none" spc="0">
                        <a:ln w="9525">
                          <a:prstDash val="solid"/>
                        </a:ln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</a:rPr>
                      <m:t>=</m:t>
                    </m:r>
                    <m:r>
                      <a:rPr lang="en-US" sz="3200" b="1" i="1" cap="none" spc="0">
                        <a:ln w="9525">
                          <a:prstDash val="solid"/>
                        </a:ln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</a:rPr>
                      <m:t> −</m:t>
                    </m:r>
                    <m:f>
                      <m:fPr>
                        <m:ctrlPr>
                          <a:rPr lang="en-US" sz="3200" b="1" i="1" cap="none" spc="0">
                            <a:ln w="9525">
                              <a:prstDash val="solid"/>
                            </a:ln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200" b="1" i="1" cap="none" spc="0">
                                <a:ln w="9525">
                                  <a:prstDash val="solid"/>
                                </a:ln>
                                <a:effectLst>
                                  <a:outerShdw blurRad="12700" dist="38100" dir="2700000" algn="tl" rotWithShape="0">
                                    <a:schemeClr val="bg1">
                                      <a:lumMod val="50000"/>
                                    </a:schemeClr>
                                  </a:outerShdw>
                                </a:effectLst>
                              </a:rPr>
                            </m:ctrlPr>
                          </m:sSupPr>
                          <m:e>
                            <m:r>
                              <a:rPr lang="en-US" sz="3200" b="1" cap="none" spc="0">
                                <a:ln w="9525">
                                  <a:prstDash val="solid"/>
                                </a:ln>
                                <a:effectLst>
                                  <a:outerShdw blurRad="12700" dist="38100" dir="2700000" algn="tl" rotWithShape="0">
                                    <a:schemeClr val="bg1">
                                      <a:lumMod val="50000"/>
                                    </a:schemeClr>
                                  </a:outerShdw>
                                </a:effectLst>
                              </a:rPr>
                              <m:t>ℏ</m:t>
                            </m:r>
                          </m:e>
                          <m:sup>
                            <m:r>
                              <a:rPr lang="en-US" sz="3200" b="1" cap="none" spc="0">
                                <a:ln w="9525">
                                  <a:prstDash val="solid"/>
                                </a:ln>
                                <a:effectLst>
                                  <a:outerShdw blurRad="12700" dist="38100" dir="2700000" algn="tl" rotWithShape="0">
                                    <a:schemeClr val="bg1">
                                      <a:lumMod val="50000"/>
                                    </a:schemeClr>
                                  </a:outerShdw>
                                </a:effectLst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3200" b="1" i="1" cap="none" spc="0">
                            <a:ln w="9525">
                              <a:prstDash val="solid"/>
                            </a:ln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</a:rPr>
                          <m:t>2</m:t>
                        </m:r>
                        <m:r>
                          <a:rPr lang="en-US" sz="3200" b="1" i="1" cap="none" spc="0">
                            <a:ln w="9525">
                              <a:prstDash val="solid"/>
                            </a:ln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</a:rPr>
                          <m:t>𝑚</m:t>
                        </m:r>
                      </m:den>
                    </m:f>
                    <m:r>
                      <a:rPr lang="en-US" sz="3200" b="1" i="1" cap="none" spc="0">
                        <a:ln w="9525">
                          <a:prstDash val="solid"/>
                        </a:ln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</a:rPr>
                      <m:t> </m:t>
                    </m:r>
                    <m:sSup>
                      <m:sSupPr>
                        <m:ctrlPr>
                          <a:rPr lang="en-US" sz="3200" b="1" i="1" cap="none" spc="0">
                            <a:ln w="9525">
                              <a:prstDash val="solid"/>
                            </a:ln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</a:rPr>
                        </m:ctrlPr>
                      </m:sSupPr>
                      <m:e>
                        <m:r>
                          <a:rPr lang="en-US" sz="3200" b="1" i="1" cap="none" spc="0">
                            <a:ln w="9525">
                              <a:prstDash val="solid"/>
                            </a:ln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</a:rPr>
                          <m:t>𝛻</m:t>
                        </m:r>
                      </m:e>
                      <m:sup>
                        <m:r>
                          <a:rPr lang="en-US" sz="3200" b="1" cap="none" spc="0">
                            <a:ln w="9525">
                              <a:prstDash val="solid"/>
                            </a:ln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sz="3200" b="1" cap="none" spc="0">
                        <a:ln w="9525">
                          <a:prstDash val="solid"/>
                        </a:ln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</a:rPr>
                      <m:t>ψ</m:t>
                    </m:r>
                    <m:d>
                      <m:dPr>
                        <m:ctrlPr>
                          <a:rPr lang="en-US" sz="3200" b="1" i="1" cap="none" spc="0">
                            <a:ln w="9525">
                              <a:prstDash val="solid"/>
                            </a:ln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</a:rPr>
                        </m:ctrlPr>
                      </m:dPr>
                      <m:e>
                        <m:r>
                          <a:rPr lang="en-US" sz="3200" b="1" i="1" cap="none" spc="0">
                            <a:ln w="9525">
                              <a:prstDash val="solid"/>
                            </a:ln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</a:rPr>
                          <m:t>𝐫</m:t>
                        </m:r>
                      </m:e>
                    </m:d>
                    <m:r>
                      <a:rPr lang="en-US" sz="3200" b="1" i="1" cap="none" spc="0">
                        <a:ln w="9525">
                          <a:prstDash val="solid"/>
                        </a:ln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</a:rPr>
                      <m:t>  +  </m:t>
                    </m:r>
                    <m:r>
                      <a:rPr lang="en-US" sz="3200" b="1" i="1" cap="none" spc="0">
                        <a:ln w="9525">
                          <a:prstDash val="solid"/>
                        </a:ln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</a:rPr>
                      <m:t>𝑉</m:t>
                    </m:r>
                    <m:r>
                      <a:rPr lang="en-US" sz="3200" b="1" cap="none" spc="0">
                        <a:ln w="9525">
                          <a:prstDash val="solid"/>
                        </a:ln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</a:rPr>
                      <m:t>(</m:t>
                    </m:r>
                    <m:r>
                      <a:rPr lang="en-US" sz="3200" b="1" i="1" cap="none" spc="0">
                        <a:ln w="9525">
                          <a:prstDash val="solid"/>
                        </a:ln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</a:rPr>
                      <m:t>𝐫</m:t>
                    </m:r>
                    <m:r>
                      <a:rPr lang="en-US" sz="3200" b="1" cap="none" spc="0">
                        <a:ln w="9525">
                          <a:prstDash val="solid"/>
                        </a:ln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</a:rPr>
                      <m:t>)</m:t>
                    </m:r>
                    <m:r>
                      <m:rPr>
                        <m:sty m:val="p"/>
                      </m:rPr>
                      <a:rPr lang="en-US" sz="3200" b="1" cap="none" spc="0">
                        <a:ln w="9525">
                          <a:prstDash val="solid"/>
                        </a:ln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</a:rPr>
                      <m:t>ψ</m:t>
                    </m:r>
                    <m:r>
                      <a:rPr lang="en-US" sz="3200" b="1" cap="none" spc="0">
                        <a:ln w="9525">
                          <a:prstDash val="solid"/>
                        </a:ln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</a:rPr>
                      <m:t>(</m:t>
                    </m:r>
                    <m:r>
                      <a:rPr lang="en-US" sz="3200" b="1" i="1" cap="none" spc="0">
                        <a:ln w="9525">
                          <a:prstDash val="solid"/>
                        </a:ln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</a:rPr>
                      <m:t>𝐫</m:t>
                    </m:r>
                    <m:r>
                      <a:rPr lang="en-US" sz="3200" b="1" cap="none" spc="0">
                        <a:ln w="9525">
                          <a:prstDash val="solid"/>
                        </a:ln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</a:rPr>
                      <m:t>)</m:t>
                    </m:r>
                  </m:oMath>
                </m:oMathPara>
              </a14:m>
              <a:endParaRPr lang="en-US" sz="3200" b="1" cap="none" spc="0" dirty="0">
                <a:ln w="9525"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endParaRPr>
            </a:p>
          </dgm:t>
        </dgm:pt>
      </mc:Choice>
      <mc:Fallback>
        <dgm:pt modelId="{0B39B11A-4658-47DA-AC83-745393F86D26}">
          <dgm:prSet custT="1"/>
          <dgm:spPr>
            <a:noFill/>
            <a:ln>
              <a:solidFill>
                <a:schemeClr val="accent1">
                  <a:lumMod val="75000"/>
                </a:schemeClr>
              </a:solidFill>
            </a:ln>
          </dgm:spPr>
          <dgm:t>
            <a:bodyPr/>
            <a:lstStyle/>
            <a:p>
              <a:pPr rtl="0"/>
              <a:r>
                <a:rPr lang="en-US" sz="3200" b="1" i="0" cap="none" spc="0" smtClean="0">
                  <a:ln w="9525">
                    <a:prstDash val="solid"/>
                  </a:ln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rPr>
                <a:t>𝐸</a:t>
              </a:r>
              <a:r>
                <a:rPr lang="en-US" sz="3200" b="1" i="0" cap="none" spc="0">
                  <a:ln w="9525">
                    <a:prstDash val="solid"/>
                  </a:ln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rPr>
                <a:t>ψ(𝐫)  = −ℏ^2/2𝑚  𝛻^2 ψ(𝐫)   +  𝑉(𝐫)ψ(𝐫)</a:t>
              </a:r>
              <a:endParaRPr lang="en-US" sz="3200" b="1" cap="none" spc="0" dirty="0">
                <a:ln w="9525"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endParaRPr>
            </a:p>
          </dgm:t>
        </dgm:pt>
      </mc:Fallback>
    </mc:AlternateContent>
    <dgm:pt modelId="{4CFCA0E7-D2B4-4852-B228-5A28A6D02DFB}" type="parTrans" cxnId="{50D8B5A5-930D-458B-A8A2-C1A001D9E671}">
      <dgm:prSet/>
      <dgm:spPr/>
      <dgm:t>
        <a:bodyPr/>
        <a:lstStyle/>
        <a:p>
          <a:endParaRPr lang="en-US"/>
        </a:p>
      </dgm:t>
    </dgm:pt>
    <dgm:pt modelId="{14CFF9C8-179D-4789-94DB-32A706415218}" type="sibTrans" cxnId="{50D8B5A5-930D-458B-A8A2-C1A001D9E671}">
      <dgm:prSet/>
      <dgm:spPr/>
      <dgm:t>
        <a:bodyPr/>
        <a:lstStyle/>
        <a:p>
          <a:endParaRPr lang="en-US"/>
        </a:p>
      </dgm:t>
    </dgm:pt>
    <dgm:pt modelId="{06893A72-B358-4529-A987-276CDC03CB09}" type="pres">
      <dgm:prSet presAssocID="{A08C06A3-3D8D-4C0D-A1A9-A17BB92BDAEB}" presName="linear" presStyleCnt="0">
        <dgm:presLayoutVars>
          <dgm:animLvl val="lvl"/>
          <dgm:resizeHandles val="exact"/>
        </dgm:presLayoutVars>
      </dgm:prSet>
      <dgm:spPr/>
    </dgm:pt>
    <dgm:pt modelId="{C85E805E-366C-498D-9D9A-CB6466997EBB}" type="pres">
      <dgm:prSet presAssocID="{0B39B11A-4658-47DA-AC83-745393F86D26}" presName="parentText" presStyleLbl="node1" presStyleIdx="0" presStyleCnt="1" custScaleY="300864">
        <dgm:presLayoutVars>
          <dgm:chMax val="0"/>
          <dgm:bulletEnabled val="1"/>
        </dgm:presLayoutVars>
      </dgm:prSet>
      <dgm:spPr/>
    </dgm:pt>
  </dgm:ptLst>
  <dgm:cxnLst>
    <dgm:cxn modelId="{50D8B5A5-930D-458B-A8A2-C1A001D9E671}" srcId="{A08C06A3-3D8D-4C0D-A1A9-A17BB92BDAEB}" destId="{0B39B11A-4658-47DA-AC83-745393F86D26}" srcOrd="0" destOrd="0" parTransId="{4CFCA0E7-D2B4-4852-B228-5A28A6D02DFB}" sibTransId="{14CFF9C8-179D-4789-94DB-32A706415218}"/>
    <dgm:cxn modelId="{EEA7D83B-C0A7-4039-B890-95A625FFC70A}" type="presOf" srcId="{A08C06A3-3D8D-4C0D-A1A9-A17BB92BDAEB}" destId="{06893A72-B358-4529-A987-276CDC03CB09}" srcOrd="0" destOrd="0" presId="urn:microsoft.com/office/officeart/2005/8/layout/vList2"/>
    <dgm:cxn modelId="{3A07F199-B068-4AC5-96DA-44E4DECDE3EB}" type="presOf" srcId="{0B39B11A-4658-47DA-AC83-745393F86D26}" destId="{C85E805E-366C-498D-9D9A-CB6466997EBB}" srcOrd="0" destOrd="0" presId="urn:microsoft.com/office/officeart/2005/8/layout/vList2"/>
    <dgm:cxn modelId="{902AA8CD-E2F1-424C-9930-FBBF7CA52CFF}" type="presParOf" srcId="{06893A72-B358-4529-A987-276CDC03CB09}" destId="{C85E805E-366C-498D-9D9A-CB6466997EBB}" srcOrd="0" destOrd="0" presId="urn:microsoft.com/office/officeart/2005/8/layout/vList2"/>
  </dgm:cxnLst>
  <dgm:bg>
    <a:noFill/>
  </dgm:bg>
  <dgm:whole>
    <a:ln w="28575"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9931352-E409-4356-938C-DC708DFF67E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07530D6-C0BD-4A20-BEC5-35F9D8E9C968}">
      <dgm:prSet/>
      <dgm:spPr/>
      <dgm:t>
        <a:bodyPr/>
        <a:lstStyle/>
        <a:p>
          <a:pPr rtl="0"/>
          <a:r>
            <a:rPr lang="en-IN" dirty="0" smtClean="0"/>
            <a:t>Why there was a need of </a:t>
          </a:r>
          <a:r>
            <a:rPr lang="en-IN" dirty="0" smtClean="0"/>
            <a:t>Quantum </a:t>
          </a:r>
          <a:r>
            <a:rPr lang="en-IN" dirty="0" smtClean="0"/>
            <a:t>Physics?</a:t>
          </a:r>
          <a:endParaRPr lang="en-US" dirty="0"/>
        </a:p>
      </dgm:t>
    </dgm:pt>
    <dgm:pt modelId="{1282EDD8-3CA8-4682-8EA2-6773CF4789A2}" type="parTrans" cxnId="{E342E9E0-8C89-489A-9B85-C8D5FA5B853A}">
      <dgm:prSet/>
      <dgm:spPr/>
      <dgm:t>
        <a:bodyPr/>
        <a:lstStyle/>
        <a:p>
          <a:endParaRPr lang="en-US"/>
        </a:p>
      </dgm:t>
    </dgm:pt>
    <dgm:pt modelId="{62E3D078-E567-49F2-BC5A-09EFBB8175C7}" type="sibTrans" cxnId="{E342E9E0-8C89-489A-9B85-C8D5FA5B853A}">
      <dgm:prSet/>
      <dgm:spPr/>
      <dgm:t>
        <a:bodyPr/>
        <a:lstStyle/>
        <a:p>
          <a:endParaRPr lang="en-US"/>
        </a:p>
      </dgm:t>
    </dgm:pt>
    <dgm:pt modelId="{3120D1E5-84CF-4290-BDF2-FF562CFA3BA6}">
      <dgm:prSet/>
      <dgm:spPr/>
      <dgm:t>
        <a:bodyPr/>
        <a:lstStyle/>
        <a:p>
          <a:pPr rtl="0"/>
          <a:r>
            <a:rPr lang="en-IN" dirty="0" smtClean="0"/>
            <a:t>Louis de Broglie’s Hypothesis.</a:t>
          </a:r>
          <a:endParaRPr lang="en-US" dirty="0"/>
        </a:p>
      </dgm:t>
    </dgm:pt>
    <dgm:pt modelId="{90F0DDBD-E32C-4F1C-9207-B7F5ED480DAB}" type="parTrans" cxnId="{D3C331DC-4143-45C1-92EB-C5EC7283E449}">
      <dgm:prSet/>
      <dgm:spPr/>
      <dgm:t>
        <a:bodyPr/>
        <a:lstStyle/>
        <a:p>
          <a:endParaRPr lang="en-US"/>
        </a:p>
      </dgm:t>
    </dgm:pt>
    <dgm:pt modelId="{6F8007F3-757E-4A83-B788-2E347786B732}" type="sibTrans" cxnId="{D3C331DC-4143-45C1-92EB-C5EC7283E449}">
      <dgm:prSet/>
      <dgm:spPr/>
      <dgm:t>
        <a:bodyPr/>
        <a:lstStyle/>
        <a:p>
          <a:endParaRPr lang="en-US"/>
        </a:p>
      </dgm:t>
    </dgm:pt>
    <dgm:pt modelId="{C1FCACDC-CCDD-41EC-AC7B-B14E26C6E639}">
      <dgm:prSet/>
      <dgm:spPr/>
      <dgm:t>
        <a:bodyPr/>
        <a:lstStyle/>
        <a:p>
          <a:pPr rtl="0"/>
          <a:r>
            <a:rPr lang="en-IN" dirty="0" smtClean="0"/>
            <a:t>Heisenberg's Uncertainty principle.</a:t>
          </a:r>
          <a:endParaRPr lang="en-US" dirty="0"/>
        </a:p>
      </dgm:t>
    </dgm:pt>
    <dgm:pt modelId="{B75C0B41-9FBC-495A-AA87-490CF2997610}" type="parTrans" cxnId="{EF4541CB-4642-4944-B21F-CF6E625D5BED}">
      <dgm:prSet/>
      <dgm:spPr/>
      <dgm:t>
        <a:bodyPr/>
        <a:lstStyle/>
        <a:p>
          <a:endParaRPr lang="en-US"/>
        </a:p>
      </dgm:t>
    </dgm:pt>
    <dgm:pt modelId="{315F6632-1839-4D06-961F-B7E6FE2987BB}" type="sibTrans" cxnId="{EF4541CB-4642-4944-B21F-CF6E625D5BED}">
      <dgm:prSet/>
      <dgm:spPr/>
      <dgm:t>
        <a:bodyPr/>
        <a:lstStyle/>
        <a:p>
          <a:endParaRPr lang="en-US"/>
        </a:p>
      </dgm:t>
    </dgm:pt>
    <dgm:pt modelId="{82E11AAE-9FFA-47AE-B07B-63E75F504CB5}">
      <dgm:prSet/>
      <dgm:spPr/>
      <dgm:t>
        <a:bodyPr/>
        <a:lstStyle/>
        <a:p>
          <a:pPr rtl="0"/>
          <a:r>
            <a:rPr lang="en-IN" dirty="0" smtClean="0"/>
            <a:t>Applications of Heisenberg’s Uncertainty principle.</a:t>
          </a:r>
          <a:endParaRPr lang="en-US" dirty="0"/>
        </a:p>
      </dgm:t>
    </dgm:pt>
    <dgm:pt modelId="{155FCFE9-28B2-42E9-A064-74AEFB6FC793}" type="parTrans" cxnId="{DF54FEC9-BEAE-49D1-B415-B36A2F91607A}">
      <dgm:prSet/>
      <dgm:spPr/>
      <dgm:t>
        <a:bodyPr/>
        <a:lstStyle/>
        <a:p>
          <a:endParaRPr lang="en-US"/>
        </a:p>
      </dgm:t>
    </dgm:pt>
    <dgm:pt modelId="{8F1D4225-C051-4E61-B5BF-A9370552A716}" type="sibTrans" cxnId="{DF54FEC9-BEAE-49D1-B415-B36A2F91607A}">
      <dgm:prSet/>
      <dgm:spPr/>
      <dgm:t>
        <a:bodyPr/>
        <a:lstStyle/>
        <a:p>
          <a:endParaRPr lang="en-US"/>
        </a:p>
      </dgm:t>
    </dgm:pt>
    <dgm:pt modelId="{61BBAB13-4BCF-41AB-8A15-61FAB709541E}">
      <dgm:prSet/>
      <dgm:spPr/>
      <dgm:t>
        <a:bodyPr/>
        <a:lstStyle/>
        <a:p>
          <a:pPr rtl="0"/>
          <a:r>
            <a:rPr lang="en-IN" dirty="0" smtClean="0"/>
            <a:t>Wave Function and Schrödinger's Equation.</a:t>
          </a:r>
          <a:endParaRPr lang="en-US" dirty="0"/>
        </a:p>
      </dgm:t>
    </dgm:pt>
    <dgm:pt modelId="{697F1CBF-0A35-4B11-9289-23A94190336E}" type="parTrans" cxnId="{D1BA6118-9023-4A5E-B50C-CF2242501ADC}">
      <dgm:prSet/>
      <dgm:spPr/>
      <dgm:t>
        <a:bodyPr/>
        <a:lstStyle/>
        <a:p>
          <a:endParaRPr lang="en-US"/>
        </a:p>
      </dgm:t>
    </dgm:pt>
    <dgm:pt modelId="{62CFFAF3-3656-4A95-A9E1-5A9A10DF706A}" type="sibTrans" cxnId="{D1BA6118-9023-4A5E-B50C-CF2242501ADC}">
      <dgm:prSet/>
      <dgm:spPr/>
      <dgm:t>
        <a:bodyPr/>
        <a:lstStyle/>
        <a:p>
          <a:endParaRPr lang="en-US"/>
        </a:p>
      </dgm:t>
    </dgm:pt>
    <dgm:pt modelId="{85C98F52-4748-4706-8A3A-2E15CD815417}">
      <dgm:prSet/>
      <dgm:spPr/>
      <dgm:t>
        <a:bodyPr/>
        <a:lstStyle/>
        <a:p>
          <a:pPr rtl="0"/>
          <a:r>
            <a:rPr lang="en-IN" dirty="0" smtClean="0"/>
            <a:t>Applications of Schrödinger's Equation.</a:t>
          </a:r>
          <a:endParaRPr lang="en-US" dirty="0"/>
        </a:p>
      </dgm:t>
    </dgm:pt>
    <dgm:pt modelId="{FB4579F9-8FCF-4944-8BEB-D7448A08E884}" type="parTrans" cxnId="{9A8A9048-66A2-49E3-92B6-4DD0CAB4F139}">
      <dgm:prSet/>
      <dgm:spPr/>
      <dgm:t>
        <a:bodyPr/>
        <a:lstStyle/>
        <a:p>
          <a:endParaRPr lang="en-US"/>
        </a:p>
      </dgm:t>
    </dgm:pt>
    <dgm:pt modelId="{E8457A65-364D-4774-99FF-80D75B1EF51D}" type="sibTrans" cxnId="{9A8A9048-66A2-49E3-92B6-4DD0CAB4F139}">
      <dgm:prSet/>
      <dgm:spPr/>
      <dgm:t>
        <a:bodyPr/>
        <a:lstStyle/>
        <a:p>
          <a:endParaRPr lang="en-US"/>
        </a:p>
      </dgm:t>
    </dgm:pt>
    <dgm:pt modelId="{88EAE274-4586-4AA3-ABB3-7D7579689B08}">
      <dgm:prSet/>
      <dgm:spPr/>
      <dgm:t>
        <a:bodyPr/>
        <a:lstStyle/>
        <a:p>
          <a:pPr rtl="0"/>
          <a:r>
            <a:rPr lang="en-IN" dirty="0" smtClean="0"/>
            <a:t>Summary.</a:t>
          </a:r>
          <a:endParaRPr lang="en-US" dirty="0"/>
        </a:p>
      </dgm:t>
    </dgm:pt>
    <dgm:pt modelId="{152EF70C-9B7B-4A85-BAA4-56AE995BC5F9}" type="parTrans" cxnId="{50CBD523-FB57-4B12-B598-C8BF39F3B633}">
      <dgm:prSet/>
      <dgm:spPr/>
      <dgm:t>
        <a:bodyPr/>
        <a:lstStyle/>
        <a:p>
          <a:endParaRPr lang="en-US"/>
        </a:p>
      </dgm:t>
    </dgm:pt>
    <dgm:pt modelId="{2AE95142-E9E4-4C99-9DDE-85580B22DB46}" type="sibTrans" cxnId="{50CBD523-FB57-4B12-B598-C8BF39F3B633}">
      <dgm:prSet/>
      <dgm:spPr/>
      <dgm:t>
        <a:bodyPr/>
        <a:lstStyle/>
        <a:p>
          <a:endParaRPr lang="en-US"/>
        </a:p>
      </dgm:t>
    </dgm:pt>
    <dgm:pt modelId="{FD33B25B-EB9F-4D7D-B4CE-A4174E23DCE7}" type="pres">
      <dgm:prSet presAssocID="{19931352-E409-4356-938C-DC708DFF67E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B8F669B-542C-49E4-89C1-0A2BC5F122AE}" type="pres">
      <dgm:prSet presAssocID="{307530D6-C0BD-4A20-BEC5-35F9D8E9C968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BCF1BB-A3B5-4CEA-9011-035FA4DA7E35}" type="pres">
      <dgm:prSet presAssocID="{62E3D078-E567-49F2-BC5A-09EFBB8175C7}" presName="spacer" presStyleCnt="0"/>
      <dgm:spPr/>
    </dgm:pt>
    <dgm:pt modelId="{729F8C4E-6ACD-42FE-99BE-C7252948035F}" type="pres">
      <dgm:prSet presAssocID="{3120D1E5-84CF-4290-BDF2-FF562CFA3BA6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0CBFA6-E7C2-42FC-8EAB-7A87B3459355}" type="pres">
      <dgm:prSet presAssocID="{6F8007F3-757E-4A83-B788-2E347786B732}" presName="spacer" presStyleCnt="0"/>
      <dgm:spPr/>
    </dgm:pt>
    <dgm:pt modelId="{FA3194C8-93BB-4251-A195-E95BF069EA82}" type="pres">
      <dgm:prSet presAssocID="{C1FCACDC-CCDD-41EC-AC7B-B14E26C6E639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36A14A-8B02-49E4-AD85-66C6919241C7}" type="pres">
      <dgm:prSet presAssocID="{315F6632-1839-4D06-961F-B7E6FE2987BB}" presName="spacer" presStyleCnt="0"/>
      <dgm:spPr/>
    </dgm:pt>
    <dgm:pt modelId="{A887F591-057B-480C-9254-E4189F70F3AA}" type="pres">
      <dgm:prSet presAssocID="{82E11AAE-9FFA-47AE-B07B-63E75F504CB5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D98427-8D12-40B7-988E-75653A568F7D}" type="pres">
      <dgm:prSet presAssocID="{8F1D4225-C051-4E61-B5BF-A9370552A716}" presName="spacer" presStyleCnt="0"/>
      <dgm:spPr/>
    </dgm:pt>
    <dgm:pt modelId="{82E4517F-7E0A-42DF-9974-6D4934141C8A}" type="pres">
      <dgm:prSet presAssocID="{61BBAB13-4BCF-41AB-8A15-61FAB709541E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CE0845-7A9C-432C-BCD1-32F846A8E8F9}" type="pres">
      <dgm:prSet presAssocID="{62CFFAF3-3656-4A95-A9E1-5A9A10DF706A}" presName="spacer" presStyleCnt="0"/>
      <dgm:spPr/>
    </dgm:pt>
    <dgm:pt modelId="{F13F86BA-FBB8-4522-8350-2DD227B03D59}" type="pres">
      <dgm:prSet presAssocID="{85C98F52-4748-4706-8A3A-2E15CD815417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CCB98C-80B4-4282-9C65-EDB833EA9189}" type="pres">
      <dgm:prSet presAssocID="{E8457A65-364D-4774-99FF-80D75B1EF51D}" presName="spacer" presStyleCnt="0"/>
      <dgm:spPr/>
    </dgm:pt>
    <dgm:pt modelId="{ED575D28-D536-4A7C-B351-EF10928FC601}" type="pres">
      <dgm:prSet presAssocID="{88EAE274-4586-4AA3-ABB3-7D7579689B08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2B4EA7-4AE0-4089-A4DC-97AD60B30282}" type="presOf" srcId="{61BBAB13-4BCF-41AB-8A15-61FAB709541E}" destId="{82E4517F-7E0A-42DF-9974-6D4934141C8A}" srcOrd="0" destOrd="0" presId="urn:microsoft.com/office/officeart/2005/8/layout/vList2"/>
    <dgm:cxn modelId="{E422A8E0-50A7-4E6D-90F6-9361A0B39907}" type="presOf" srcId="{307530D6-C0BD-4A20-BEC5-35F9D8E9C968}" destId="{8B8F669B-542C-49E4-89C1-0A2BC5F122AE}" srcOrd="0" destOrd="0" presId="urn:microsoft.com/office/officeart/2005/8/layout/vList2"/>
    <dgm:cxn modelId="{9FB6EF27-261A-49F4-9ADB-0ACBDA063A6D}" type="presOf" srcId="{88EAE274-4586-4AA3-ABB3-7D7579689B08}" destId="{ED575D28-D536-4A7C-B351-EF10928FC601}" srcOrd="0" destOrd="0" presId="urn:microsoft.com/office/officeart/2005/8/layout/vList2"/>
    <dgm:cxn modelId="{9A8A9048-66A2-49E3-92B6-4DD0CAB4F139}" srcId="{19931352-E409-4356-938C-DC708DFF67E1}" destId="{85C98F52-4748-4706-8A3A-2E15CD815417}" srcOrd="5" destOrd="0" parTransId="{FB4579F9-8FCF-4944-8BEB-D7448A08E884}" sibTransId="{E8457A65-364D-4774-99FF-80D75B1EF51D}"/>
    <dgm:cxn modelId="{DF54FEC9-BEAE-49D1-B415-B36A2F91607A}" srcId="{19931352-E409-4356-938C-DC708DFF67E1}" destId="{82E11AAE-9FFA-47AE-B07B-63E75F504CB5}" srcOrd="3" destOrd="0" parTransId="{155FCFE9-28B2-42E9-A064-74AEFB6FC793}" sibTransId="{8F1D4225-C051-4E61-B5BF-A9370552A716}"/>
    <dgm:cxn modelId="{C0B713A3-C215-47CD-9A0A-4FFB9618109E}" type="presOf" srcId="{19931352-E409-4356-938C-DC708DFF67E1}" destId="{FD33B25B-EB9F-4D7D-B4CE-A4174E23DCE7}" srcOrd="0" destOrd="0" presId="urn:microsoft.com/office/officeart/2005/8/layout/vList2"/>
    <dgm:cxn modelId="{E342E9E0-8C89-489A-9B85-C8D5FA5B853A}" srcId="{19931352-E409-4356-938C-DC708DFF67E1}" destId="{307530D6-C0BD-4A20-BEC5-35F9D8E9C968}" srcOrd="0" destOrd="0" parTransId="{1282EDD8-3CA8-4682-8EA2-6773CF4789A2}" sibTransId="{62E3D078-E567-49F2-BC5A-09EFBB8175C7}"/>
    <dgm:cxn modelId="{4E4FBD8D-5E3F-4A6E-A786-BBFE3A4EAC21}" type="presOf" srcId="{82E11AAE-9FFA-47AE-B07B-63E75F504CB5}" destId="{A887F591-057B-480C-9254-E4189F70F3AA}" srcOrd="0" destOrd="0" presId="urn:microsoft.com/office/officeart/2005/8/layout/vList2"/>
    <dgm:cxn modelId="{52F9B6D4-A913-4FF7-8021-5BDD61230765}" type="presOf" srcId="{C1FCACDC-CCDD-41EC-AC7B-B14E26C6E639}" destId="{FA3194C8-93BB-4251-A195-E95BF069EA82}" srcOrd="0" destOrd="0" presId="urn:microsoft.com/office/officeart/2005/8/layout/vList2"/>
    <dgm:cxn modelId="{D1BA6118-9023-4A5E-B50C-CF2242501ADC}" srcId="{19931352-E409-4356-938C-DC708DFF67E1}" destId="{61BBAB13-4BCF-41AB-8A15-61FAB709541E}" srcOrd="4" destOrd="0" parTransId="{697F1CBF-0A35-4B11-9289-23A94190336E}" sibTransId="{62CFFAF3-3656-4A95-A9E1-5A9A10DF706A}"/>
    <dgm:cxn modelId="{EF4541CB-4642-4944-B21F-CF6E625D5BED}" srcId="{19931352-E409-4356-938C-DC708DFF67E1}" destId="{C1FCACDC-CCDD-41EC-AC7B-B14E26C6E639}" srcOrd="2" destOrd="0" parTransId="{B75C0B41-9FBC-495A-AA87-490CF2997610}" sibTransId="{315F6632-1839-4D06-961F-B7E6FE2987BB}"/>
    <dgm:cxn modelId="{D3C331DC-4143-45C1-92EB-C5EC7283E449}" srcId="{19931352-E409-4356-938C-DC708DFF67E1}" destId="{3120D1E5-84CF-4290-BDF2-FF562CFA3BA6}" srcOrd="1" destOrd="0" parTransId="{90F0DDBD-E32C-4F1C-9207-B7F5ED480DAB}" sibTransId="{6F8007F3-757E-4A83-B788-2E347786B732}"/>
    <dgm:cxn modelId="{894085F1-68FD-4014-AE93-898ABB1906C1}" type="presOf" srcId="{3120D1E5-84CF-4290-BDF2-FF562CFA3BA6}" destId="{729F8C4E-6ACD-42FE-99BE-C7252948035F}" srcOrd="0" destOrd="0" presId="urn:microsoft.com/office/officeart/2005/8/layout/vList2"/>
    <dgm:cxn modelId="{50CBD523-FB57-4B12-B598-C8BF39F3B633}" srcId="{19931352-E409-4356-938C-DC708DFF67E1}" destId="{88EAE274-4586-4AA3-ABB3-7D7579689B08}" srcOrd="6" destOrd="0" parTransId="{152EF70C-9B7B-4A85-BAA4-56AE995BC5F9}" sibTransId="{2AE95142-E9E4-4C99-9DDE-85580B22DB46}"/>
    <dgm:cxn modelId="{5FF418DA-83CD-448F-BFD3-2EF82F106D52}" type="presOf" srcId="{85C98F52-4748-4706-8A3A-2E15CD815417}" destId="{F13F86BA-FBB8-4522-8350-2DD227B03D59}" srcOrd="0" destOrd="0" presId="urn:microsoft.com/office/officeart/2005/8/layout/vList2"/>
    <dgm:cxn modelId="{8F8B36BF-867A-4731-84D8-155752920ABE}" type="presParOf" srcId="{FD33B25B-EB9F-4D7D-B4CE-A4174E23DCE7}" destId="{8B8F669B-542C-49E4-89C1-0A2BC5F122AE}" srcOrd="0" destOrd="0" presId="urn:microsoft.com/office/officeart/2005/8/layout/vList2"/>
    <dgm:cxn modelId="{96C21B6B-6695-4DE6-B6CC-EC313DE97B9D}" type="presParOf" srcId="{FD33B25B-EB9F-4D7D-B4CE-A4174E23DCE7}" destId="{98BCF1BB-A3B5-4CEA-9011-035FA4DA7E35}" srcOrd="1" destOrd="0" presId="urn:microsoft.com/office/officeart/2005/8/layout/vList2"/>
    <dgm:cxn modelId="{BADA730A-C353-4CD0-80D2-C39CE8ED3447}" type="presParOf" srcId="{FD33B25B-EB9F-4D7D-B4CE-A4174E23DCE7}" destId="{729F8C4E-6ACD-42FE-99BE-C7252948035F}" srcOrd="2" destOrd="0" presId="urn:microsoft.com/office/officeart/2005/8/layout/vList2"/>
    <dgm:cxn modelId="{41E4D92D-D77E-4B29-8457-8889471D934B}" type="presParOf" srcId="{FD33B25B-EB9F-4D7D-B4CE-A4174E23DCE7}" destId="{1A0CBFA6-E7C2-42FC-8EAB-7A87B3459355}" srcOrd="3" destOrd="0" presId="urn:microsoft.com/office/officeart/2005/8/layout/vList2"/>
    <dgm:cxn modelId="{10656BEC-1C42-4DF7-B388-7FEC16AA9198}" type="presParOf" srcId="{FD33B25B-EB9F-4D7D-B4CE-A4174E23DCE7}" destId="{FA3194C8-93BB-4251-A195-E95BF069EA82}" srcOrd="4" destOrd="0" presId="urn:microsoft.com/office/officeart/2005/8/layout/vList2"/>
    <dgm:cxn modelId="{3BC568E8-1D83-4407-B778-D757B7FF9CE1}" type="presParOf" srcId="{FD33B25B-EB9F-4D7D-B4CE-A4174E23DCE7}" destId="{4B36A14A-8B02-49E4-AD85-66C6919241C7}" srcOrd="5" destOrd="0" presId="urn:microsoft.com/office/officeart/2005/8/layout/vList2"/>
    <dgm:cxn modelId="{5611EDC9-0E80-4FBB-83B5-100E937D5C74}" type="presParOf" srcId="{FD33B25B-EB9F-4D7D-B4CE-A4174E23DCE7}" destId="{A887F591-057B-480C-9254-E4189F70F3AA}" srcOrd="6" destOrd="0" presId="urn:microsoft.com/office/officeart/2005/8/layout/vList2"/>
    <dgm:cxn modelId="{AF55E557-1CC1-4177-86C3-70C727345FAB}" type="presParOf" srcId="{FD33B25B-EB9F-4D7D-B4CE-A4174E23DCE7}" destId="{B8D98427-8D12-40B7-988E-75653A568F7D}" srcOrd="7" destOrd="0" presId="urn:microsoft.com/office/officeart/2005/8/layout/vList2"/>
    <dgm:cxn modelId="{59C0289D-2529-4543-8DD5-A05A1AD9B3C3}" type="presParOf" srcId="{FD33B25B-EB9F-4D7D-B4CE-A4174E23DCE7}" destId="{82E4517F-7E0A-42DF-9974-6D4934141C8A}" srcOrd="8" destOrd="0" presId="urn:microsoft.com/office/officeart/2005/8/layout/vList2"/>
    <dgm:cxn modelId="{28EB1270-F4AC-49E2-A525-D8FB53A9912F}" type="presParOf" srcId="{FD33B25B-EB9F-4D7D-B4CE-A4174E23DCE7}" destId="{7ECE0845-7A9C-432C-BCD1-32F846A8E8F9}" srcOrd="9" destOrd="0" presId="urn:microsoft.com/office/officeart/2005/8/layout/vList2"/>
    <dgm:cxn modelId="{9D3D1427-7380-4516-9FC8-C836A1C0D25D}" type="presParOf" srcId="{FD33B25B-EB9F-4D7D-B4CE-A4174E23DCE7}" destId="{F13F86BA-FBB8-4522-8350-2DD227B03D59}" srcOrd="10" destOrd="0" presId="urn:microsoft.com/office/officeart/2005/8/layout/vList2"/>
    <dgm:cxn modelId="{3A50014B-FCDE-4AB2-AD61-83DE1207177A}" type="presParOf" srcId="{FD33B25B-EB9F-4D7D-B4CE-A4174E23DCE7}" destId="{2CCCB98C-80B4-4282-9C65-EDB833EA9189}" srcOrd="11" destOrd="0" presId="urn:microsoft.com/office/officeart/2005/8/layout/vList2"/>
    <dgm:cxn modelId="{595F73FB-AEAD-461C-B06B-E7F694576425}" type="presParOf" srcId="{FD33B25B-EB9F-4D7D-B4CE-A4174E23DCE7}" destId="{ED575D28-D536-4A7C-B351-EF10928FC601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A08C06A3-3D8D-4C0D-A1A9-A17BB92BDAE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B39B11A-4658-47DA-AC83-745393F86D26}">
      <dgm:prSet custT="1"/>
      <dgm:spPr>
        <a:blipFill rotWithShape="0">
          <a:blip xmlns:r="http://schemas.openxmlformats.org/officeDocument/2006/relationships" r:embed="rId1"/>
          <a:stretch>
            <a:fillRect t="-1389"/>
          </a:stretch>
        </a:blip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4CFCA0E7-D2B4-4852-B228-5A28A6D02DFB}" type="parTrans" cxnId="{50D8B5A5-930D-458B-A8A2-C1A001D9E671}">
      <dgm:prSet/>
      <dgm:spPr/>
      <dgm:t>
        <a:bodyPr/>
        <a:lstStyle/>
        <a:p>
          <a:endParaRPr lang="en-US"/>
        </a:p>
      </dgm:t>
    </dgm:pt>
    <dgm:pt modelId="{14CFF9C8-179D-4789-94DB-32A706415218}" type="sibTrans" cxnId="{50D8B5A5-930D-458B-A8A2-C1A001D9E671}">
      <dgm:prSet/>
      <dgm:spPr/>
      <dgm:t>
        <a:bodyPr/>
        <a:lstStyle/>
        <a:p>
          <a:endParaRPr lang="en-US"/>
        </a:p>
      </dgm:t>
    </dgm:pt>
    <dgm:pt modelId="{06893A72-B358-4529-A987-276CDC03CB09}" type="pres">
      <dgm:prSet presAssocID="{A08C06A3-3D8D-4C0D-A1A9-A17BB92BDAEB}" presName="linear" presStyleCnt="0">
        <dgm:presLayoutVars>
          <dgm:animLvl val="lvl"/>
          <dgm:resizeHandles val="exact"/>
        </dgm:presLayoutVars>
      </dgm:prSet>
      <dgm:spPr/>
    </dgm:pt>
    <dgm:pt modelId="{C85E805E-366C-498D-9D9A-CB6466997EBB}" type="pres">
      <dgm:prSet presAssocID="{0B39B11A-4658-47DA-AC83-745393F86D26}" presName="parentText" presStyleLbl="node1" presStyleIdx="0" presStyleCnt="1" custScaleY="300864">
        <dgm:presLayoutVars>
          <dgm:chMax val="0"/>
          <dgm:bulletEnabled val="1"/>
        </dgm:presLayoutVars>
      </dgm:prSet>
      <dgm:spPr/>
    </dgm:pt>
  </dgm:ptLst>
  <dgm:cxnLst>
    <dgm:cxn modelId="{50D8B5A5-930D-458B-A8A2-C1A001D9E671}" srcId="{A08C06A3-3D8D-4C0D-A1A9-A17BB92BDAEB}" destId="{0B39B11A-4658-47DA-AC83-745393F86D26}" srcOrd="0" destOrd="0" parTransId="{4CFCA0E7-D2B4-4852-B228-5A28A6D02DFB}" sibTransId="{14CFF9C8-179D-4789-94DB-32A706415218}"/>
    <dgm:cxn modelId="{EEA7D83B-C0A7-4039-B890-95A625FFC70A}" type="presOf" srcId="{A08C06A3-3D8D-4C0D-A1A9-A17BB92BDAEB}" destId="{06893A72-B358-4529-A987-276CDC03CB09}" srcOrd="0" destOrd="0" presId="urn:microsoft.com/office/officeart/2005/8/layout/vList2"/>
    <dgm:cxn modelId="{3A07F199-B068-4AC5-96DA-44E4DECDE3EB}" type="presOf" srcId="{0B39B11A-4658-47DA-AC83-745393F86D26}" destId="{C85E805E-366C-498D-9D9A-CB6466997EBB}" srcOrd="0" destOrd="0" presId="urn:microsoft.com/office/officeart/2005/8/layout/vList2"/>
    <dgm:cxn modelId="{902AA8CD-E2F1-424C-9930-FBBF7CA52CFF}" type="presParOf" srcId="{06893A72-B358-4529-A987-276CDC03CB09}" destId="{C85E805E-366C-498D-9D9A-CB6466997EBB}" srcOrd="0" destOrd="0" presId="urn:microsoft.com/office/officeart/2005/8/layout/vList2"/>
  </dgm:cxnLst>
  <dgm:bg>
    <a:noFill/>
  </dgm:bg>
  <dgm:whole>
    <a:ln w="28575"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2DE801C3-BAB8-4A75-812E-B6525370C73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B57FAF5-D24C-4EE2-A17A-91C72B2EE54A}">
      <dgm:prSet/>
      <dgm:spPr/>
      <dgm:t>
        <a:bodyPr/>
        <a:lstStyle/>
        <a:p>
          <a:pPr rtl="0"/>
          <a:r>
            <a:rPr lang="en-IN" dirty="0" smtClean="0"/>
            <a:t>Time- Dependent and Time-Independent.</a:t>
          </a:r>
          <a:endParaRPr lang="en-US" dirty="0"/>
        </a:p>
      </dgm:t>
    </dgm:pt>
    <dgm:pt modelId="{6B61D5EF-8967-4F66-B598-3C907DCC00A9}" type="parTrans" cxnId="{87F67627-937D-4968-A10F-9CDB55281E3A}">
      <dgm:prSet/>
      <dgm:spPr/>
      <dgm:t>
        <a:bodyPr/>
        <a:lstStyle/>
        <a:p>
          <a:endParaRPr lang="en-US"/>
        </a:p>
      </dgm:t>
    </dgm:pt>
    <dgm:pt modelId="{EC0FDE5A-DD8C-447D-A977-2BF0569704E8}" type="sibTrans" cxnId="{87F67627-937D-4968-A10F-9CDB55281E3A}">
      <dgm:prSet/>
      <dgm:spPr/>
      <dgm:t>
        <a:bodyPr/>
        <a:lstStyle/>
        <a:p>
          <a:endParaRPr lang="en-US"/>
        </a:p>
      </dgm:t>
    </dgm:pt>
    <dgm:pt modelId="{DDF4323F-52F6-4DC5-B69F-219E8250197D}">
      <dgm:prSet/>
      <dgm:spPr/>
      <dgm:t>
        <a:bodyPr/>
        <a:lstStyle/>
        <a:p>
          <a:pPr rtl="0"/>
          <a:r>
            <a:rPr lang="en-IN" dirty="0" smtClean="0"/>
            <a:t>Hamiltonian Operator.</a:t>
          </a:r>
          <a:endParaRPr lang="en-US" dirty="0"/>
        </a:p>
      </dgm:t>
    </dgm:pt>
    <dgm:pt modelId="{4CD9D4BC-B061-4605-B4A5-361F7270784A}" type="parTrans" cxnId="{4EE09B1A-9151-4535-A487-54817D1CEEE8}">
      <dgm:prSet/>
      <dgm:spPr/>
      <dgm:t>
        <a:bodyPr/>
        <a:lstStyle/>
        <a:p>
          <a:endParaRPr lang="en-US"/>
        </a:p>
      </dgm:t>
    </dgm:pt>
    <dgm:pt modelId="{5C8B5ADF-F567-4CCE-8C0D-24FCA66A82BB}" type="sibTrans" cxnId="{4EE09B1A-9151-4535-A487-54817D1CEEE8}">
      <dgm:prSet/>
      <dgm:spPr/>
      <dgm:t>
        <a:bodyPr/>
        <a:lstStyle/>
        <a:p>
          <a:endParaRPr lang="en-US"/>
        </a:p>
      </dgm:t>
    </dgm:pt>
    <dgm:pt modelId="{108AE645-DC6A-4A7A-A8A2-118346F2F9A6}" type="pres">
      <dgm:prSet presAssocID="{2DE801C3-BAB8-4A75-812E-B6525370C73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5F26D23-66D7-4EDE-8578-862066B5A1BD}" type="pres">
      <dgm:prSet presAssocID="{5B57FAF5-D24C-4EE2-A17A-91C72B2EE54A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8E8A6D-68B1-40AB-8DD4-A46E4057426C}" type="pres">
      <dgm:prSet presAssocID="{EC0FDE5A-DD8C-447D-A977-2BF0569704E8}" presName="spacer" presStyleCnt="0"/>
      <dgm:spPr/>
    </dgm:pt>
    <dgm:pt modelId="{785721AE-4CC8-4A62-8023-0A8E225862D4}" type="pres">
      <dgm:prSet presAssocID="{DDF4323F-52F6-4DC5-B69F-219E8250197D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9EBFAB7-A4EF-4804-9701-1C642EF1080F}" type="presOf" srcId="{DDF4323F-52F6-4DC5-B69F-219E8250197D}" destId="{785721AE-4CC8-4A62-8023-0A8E225862D4}" srcOrd="0" destOrd="0" presId="urn:microsoft.com/office/officeart/2005/8/layout/vList2"/>
    <dgm:cxn modelId="{4EE09B1A-9151-4535-A487-54817D1CEEE8}" srcId="{2DE801C3-BAB8-4A75-812E-B6525370C739}" destId="{DDF4323F-52F6-4DC5-B69F-219E8250197D}" srcOrd="1" destOrd="0" parTransId="{4CD9D4BC-B061-4605-B4A5-361F7270784A}" sibTransId="{5C8B5ADF-F567-4CCE-8C0D-24FCA66A82BB}"/>
    <dgm:cxn modelId="{87F67627-937D-4968-A10F-9CDB55281E3A}" srcId="{2DE801C3-BAB8-4A75-812E-B6525370C739}" destId="{5B57FAF5-D24C-4EE2-A17A-91C72B2EE54A}" srcOrd="0" destOrd="0" parTransId="{6B61D5EF-8967-4F66-B598-3C907DCC00A9}" sibTransId="{EC0FDE5A-DD8C-447D-A977-2BF0569704E8}"/>
    <dgm:cxn modelId="{AD9EE9B3-5724-4BE5-BFEF-7DB30F03F239}" type="presOf" srcId="{5B57FAF5-D24C-4EE2-A17A-91C72B2EE54A}" destId="{65F26D23-66D7-4EDE-8578-862066B5A1BD}" srcOrd="0" destOrd="0" presId="urn:microsoft.com/office/officeart/2005/8/layout/vList2"/>
    <dgm:cxn modelId="{A6D1CDE1-A828-445A-A243-9AD5C3D9805B}" type="presOf" srcId="{2DE801C3-BAB8-4A75-812E-B6525370C739}" destId="{108AE645-DC6A-4A7A-A8A2-118346F2F9A6}" srcOrd="0" destOrd="0" presId="urn:microsoft.com/office/officeart/2005/8/layout/vList2"/>
    <dgm:cxn modelId="{1D929161-7D1F-4330-B880-80F09043F589}" type="presParOf" srcId="{108AE645-DC6A-4A7A-A8A2-118346F2F9A6}" destId="{65F26D23-66D7-4EDE-8578-862066B5A1BD}" srcOrd="0" destOrd="0" presId="urn:microsoft.com/office/officeart/2005/8/layout/vList2"/>
    <dgm:cxn modelId="{5B17CC4B-0ABA-4876-8CF1-5DDBDF3848EA}" type="presParOf" srcId="{108AE645-DC6A-4A7A-A8A2-118346F2F9A6}" destId="{968E8A6D-68B1-40AB-8DD4-A46E4057426C}" srcOrd="1" destOrd="0" presId="urn:microsoft.com/office/officeart/2005/8/layout/vList2"/>
    <dgm:cxn modelId="{0A64705D-4A69-4339-BD2F-7E531309A318}" type="presParOf" srcId="{108AE645-DC6A-4A7A-A8A2-118346F2F9A6}" destId="{785721AE-4CC8-4A62-8023-0A8E225862D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BCFBECA5-2DCF-4FDF-BDE9-CE6A20589A73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B27ACAB-9CEE-4654-AFFF-A6014085FC2E}">
      <dgm:prSet phldrT="[Text]"/>
      <dgm:spPr/>
      <dgm:t>
        <a:bodyPr/>
        <a:lstStyle/>
        <a:p>
          <a:r>
            <a:rPr lang="el-GR" dirty="0" smtClean="0">
              <a:latin typeface="Calibri Light" pitchFamily="34" charset="0"/>
            </a:rPr>
            <a:t>Ψ</a:t>
          </a:r>
          <a:r>
            <a:rPr lang="en-IN" dirty="0" smtClean="0">
              <a:latin typeface="Calibri Light" pitchFamily="34" charset="0"/>
            </a:rPr>
            <a:t>(x) must be finite.</a:t>
          </a:r>
          <a:endParaRPr lang="en-US" dirty="0"/>
        </a:p>
      </dgm:t>
    </dgm:pt>
    <dgm:pt modelId="{381BDEF5-8D76-4C90-93E4-A562C04CCA54}" type="parTrans" cxnId="{5D744009-4EC8-4585-8B54-AD9232960672}">
      <dgm:prSet/>
      <dgm:spPr/>
      <dgm:t>
        <a:bodyPr/>
        <a:lstStyle/>
        <a:p>
          <a:endParaRPr lang="en-US"/>
        </a:p>
      </dgm:t>
    </dgm:pt>
    <dgm:pt modelId="{61EEAC2C-5230-4813-8072-46418788F22E}" type="sibTrans" cxnId="{5D744009-4EC8-4585-8B54-AD9232960672}">
      <dgm:prSet/>
      <dgm:spPr/>
      <dgm:t>
        <a:bodyPr/>
        <a:lstStyle/>
        <a:p>
          <a:endParaRPr lang="en-US"/>
        </a:p>
      </dgm:t>
    </dgm:pt>
    <dgm:pt modelId="{C58FF788-B1F3-454B-BD7C-F2C1359422AB}">
      <dgm:prSet phldrT="[Text]"/>
      <dgm:spPr/>
      <dgm:t>
        <a:bodyPr/>
        <a:lstStyle/>
        <a:p>
          <a:r>
            <a:rPr lang="el-GR" dirty="0" smtClean="0">
              <a:latin typeface="Calibri Light" pitchFamily="34" charset="0"/>
            </a:rPr>
            <a:t>Ψ</a:t>
          </a:r>
          <a:r>
            <a:rPr lang="en-IN" dirty="0" smtClean="0">
              <a:latin typeface="Calibri Light" pitchFamily="34" charset="0"/>
            </a:rPr>
            <a:t>(x) must be single valued.</a:t>
          </a:r>
          <a:endParaRPr lang="en-US" dirty="0"/>
        </a:p>
      </dgm:t>
    </dgm:pt>
    <dgm:pt modelId="{D6294F19-2D78-4C5E-95A4-C91E846E41F4}" type="parTrans" cxnId="{8848680F-8C39-4B4D-803E-7BB6D44BCFF3}">
      <dgm:prSet/>
      <dgm:spPr/>
      <dgm:t>
        <a:bodyPr/>
        <a:lstStyle/>
        <a:p>
          <a:endParaRPr lang="en-US"/>
        </a:p>
      </dgm:t>
    </dgm:pt>
    <dgm:pt modelId="{85E3AE07-1C62-4981-9A5A-ECFB3936B81F}" type="sibTrans" cxnId="{8848680F-8C39-4B4D-803E-7BB6D44BCFF3}">
      <dgm:prSet/>
      <dgm:spPr/>
      <dgm:t>
        <a:bodyPr/>
        <a:lstStyle/>
        <a:p>
          <a:endParaRPr lang="en-US"/>
        </a:p>
      </dgm:t>
    </dgm:pt>
    <dgm:pt modelId="{940006D9-29E4-4A0C-BB1C-C0EBB2594376}">
      <dgm:prSet phldrT="[Text]"/>
      <dgm:spPr/>
      <dgm:t>
        <a:bodyPr/>
        <a:lstStyle/>
        <a:p>
          <a:r>
            <a:rPr lang="el-GR" dirty="0" smtClean="0">
              <a:latin typeface="Calibri Light" pitchFamily="34" charset="0"/>
            </a:rPr>
            <a:t>Ψ</a:t>
          </a:r>
          <a:r>
            <a:rPr lang="en-IN" dirty="0" smtClean="0">
              <a:latin typeface="Calibri Light" pitchFamily="34" charset="0"/>
            </a:rPr>
            <a:t>(x) must be continuous.</a:t>
          </a:r>
          <a:endParaRPr lang="en-US" dirty="0"/>
        </a:p>
      </dgm:t>
    </dgm:pt>
    <dgm:pt modelId="{B7B1AB01-7F67-4A3F-BB35-2C9AFEC9065B}" type="parTrans" cxnId="{0A871A15-2C16-4AFB-B975-C29DFF542B39}">
      <dgm:prSet/>
      <dgm:spPr/>
      <dgm:t>
        <a:bodyPr/>
        <a:lstStyle/>
        <a:p>
          <a:endParaRPr lang="en-US"/>
        </a:p>
      </dgm:t>
    </dgm:pt>
    <dgm:pt modelId="{FDF0C3A4-81F4-4EB3-8465-E8B8315EC371}" type="sibTrans" cxnId="{0A871A15-2C16-4AFB-B975-C29DFF542B39}">
      <dgm:prSet/>
      <dgm:spPr/>
      <dgm:t>
        <a:bodyPr/>
        <a:lstStyle/>
        <a:p>
          <a:endParaRPr lang="en-US"/>
        </a:p>
      </dgm:t>
    </dgm:pt>
    <dgm:pt modelId="{37D10975-0F15-4C39-A6E6-D528C4218321}">
      <dgm:prSet phldrT="[Text]"/>
      <dgm:spPr/>
      <dgm:t>
        <a:bodyPr/>
        <a:lstStyle/>
        <a:p>
          <a:r>
            <a:rPr lang="en-US" dirty="0" smtClean="0">
              <a:solidFill>
                <a:schemeClr val="bg1">
                  <a:lumMod val="95000"/>
                  <a:lumOff val="5000"/>
                </a:schemeClr>
              </a:solidFill>
            </a:rPr>
            <a:t>Eigen Functions</a:t>
          </a:r>
          <a:endParaRPr lang="en-US" dirty="0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B43CF439-D257-4A28-9807-8C0844468D4C}" type="sibTrans" cxnId="{EFC4DC6C-2C9F-4AA0-B45B-6C3B72067020}">
      <dgm:prSet/>
      <dgm:spPr/>
      <dgm:t>
        <a:bodyPr/>
        <a:lstStyle/>
        <a:p>
          <a:endParaRPr lang="en-US"/>
        </a:p>
      </dgm:t>
    </dgm:pt>
    <dgm:pt modelId="{890DA358-E014-4654-9424-EF47BABAED1D}" type="parTrans" cxnId="{EFC4DC6C-2C9F-4AA0-B45B-6C3B72067020}">
      <dgm:prSet/>
      <dgm:spPr/>
      <dgm:t>
        <a:bodyPr/>
        <a:lstStyle/>
        <a:p>
          <a:endParaRPr lang="en-US"/>
        </a:p>
      </dgm:t>
    </dgm:pt>
    <dgm:pt modelId="{2FB400A1-75E0-4EAF-9DFB-0C745BD402A3}" type="pres">
      <dgm:prSet presAssocID="{BCFBECA5-2DCF-4FDF-BDE9-CE6A20589A73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6B6C10-98CA-44FC-B305-76CDEB454DB7}" type="pres">
      <dgm:prSet presAssocID="{37D10975-0F15-4C39-A6E6-D528C4218321}" presName="compNode" presStyleCnt="0"/>
      <dgm:spPr/>
    </dgm:pt>
    <dgm:pt modelId="{2CA6BCA3-B8AA-4762-A9AB-24C84903C3F6}" type="pres">
      <dgm:prSet presAssocID="{37D10975-0F15-4C39-A6E6-D528C4218321}" presName="childRect" presStyleLbl="bgAcc1" presStyleIdx="0" presStyleCnt="1" custScaleX="2528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10C1EC-8549-4678-BA83-801E9A02A90E}" type="pres">
      <dgm:prSet presAssocID="{37D10975-0F15-4C39-A6E6-D528C421832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A786C9-795B-450B-B89F-81B3B6777997}" type="pres">
      <dgm:prSet presAssocID="{37D10975-0F15-4C39-A6E6-D528C4218321}" presName="parentRect" presStyleLbl="alignNode1" presStyleIdx="0" presStyleCnt="1" custScaleX="252814"/>
      <dgm:spPr/>
      <dgm:t>
        <a:bodyPr/>
        <a:lstStyle/>
        <a:p>
          <a:endParaRPr lang="en-US"/>
        </a:p>
      </dgm:t>
    </dgm:pt>
    <dgm:pt modelId="{FCF0C0C0-48B6-4DB7-AC19-D0CF12978D53}" type="pres">
      <dgm:prSet presAssocID="{37D10975-0F15-4C39-A6E6-D528C4218321}" presName="adorn" presStyleLbl="fgAccFollowNode1" presStyleIdx="0" presStyleCnt="1" custFlipVert="0" custFlipHor="1" custScaleX="20373" custScaleY="4406" custLinFactX="100000" custLinFactY="-60913" custLinFactNeighborX="106482" custLinFactNeighborY="-100000"/>
      <dgm:spPr/>
    </dgm:pt>
  </dgm:ptLst>
  <dgm:cxnLst>
    <dgm:cxn modelId="{AC5A9999-267C-4265-99A7-B23AC1474FD0}" type="presOf" srcId="{C58FF788-B1F3-454B-BD7C-F2C1359422AB}" destId="{2CA6BCA3-B8AA-4762-A9AB-24C84903C3F6}" srcOrd="0" destOrd="1" presId="urn:microsoft.com/office/officeart/2005/8/layout/bList2"/>
    <dgm:cxn modelId="{98075FC6-0B69-4FF8-BD76-47D1E33A1250}" type="presOf" srcId="{BCFBECA5-2DCF-4FDF-BDE9-CE6A20589A73}" destId="{2FB400A1-75E0-4EAF-9DFB-0C745BD402A3}" srcOrd="0" destOrd="0" presId="urn:microsoft.com/office/officeart/2005/8/layout/bList2"/>
    <dgm:cxn modelId="{A16265B6-7C13-45AC-A133-05DD3F30AD27}" type="presOf" srcId="{0B27ACAB-9CEE-4654-AFFF-A6014085FC2E}" destId="{2CA6BCA3-B8AA-4762-A9AB-24C84903C3F6}" srcOrd="0" destOrd="0" presId="urn:microsoft.com/office/officeart/2005/8/layout/bList2"/>
    <dgm:cxn modelId="{5D744009-4EC8-4585-8B54-AD9232960672}" srcId="{37D10975-0F15-4C39-A6E6-D528C4218321}" destId="{0B27ACAB-9CEE-4654-AFFF-A6014085FC2E}" srcOrd="0" destOrd="0" parTransId="{381BDEF5-8D76-4C90-93E4-A562C04CCA54}" sibTransId="{61EEAC2C-5230-4813-8072-46418788F22E}"/>
    <dgm:cxn modelId="{8848680F-8C39-4B4D-803E-7BB6D44BCFF3}" srcId="{37D10975-0F15-4C39-A6E6-D528C4218321}" destId="{C58FF788-B1F3-454B-BD7C-F2C1359422AB}" srcOrd="1" destOrd="0" parTransId="{D6294F19-2D78-4C5E-95A4-C91E846E41F4}" sibTransId="{85E3AE07-1C62-4981-9A5A-ECFB3936B81F}"/>
    <dgm:cxn modelId="{D9E5A7B4-7C01-407C-AE9E-91D05CDFDD9D}" type="presOf" srcId="{37D10975-0F15-4C39-A6E6-D528C4218321}" destId="{7BA786C9-795B-450B-B89F-81B3B6777997}" srcOrd="1" destOrd="0" presId="urn:microsoft.com/office/officeart/2005/8/layout/bList2"/>
    <dgm:cxn modelId="{0A871A15-2C16-4AFB-B975-C29DFF542B39}" srcId="{37D10975-0F15-4C39-A6E6-D528C4218321}" destId="{940006D9-29E4-4A0C-BB1C-C0EBB2594376}" srcOrd="2" destOrd="0" parTransId="{B7B1AB01-7F67-4A3F-BB35-2C9AFEC9065B}" sibTransId="{FDF0C3A4-81F4-4EB3-8465-E8B8315EC371}"/>
    <dgm:cxn modelId="{EFC4DC6C-2C9F-4AA0-B45B-6C3B72067020}" srcId="{BCFBECA5-2DCF-4FDF-BDE9-CE6A20589A73}" destId="{37D10975-0F15-4C39-A6E6-D528C4218321}" srcOrd="0" destOrd="0" parTransId="{890DA358-E014-4654-9424-EF47BABAED1D}" sibTransId="{B43CF439-D257-4A28-9807-8C0844468D4C}"/>
    <dgm:cxn modelId="{44DCD7D5-29DE-4BDD-9115-AAACA6875C5F}" type="presOf" srcId="{940006D9-29E4-4A0C-BB1C-C0EBB2594376}" destId="{2CA6BCA3-B8AA-4762-A9AB-24C84903C3F6}" srcOrd="0" destOrd="2" presId="urn:microsoft.com/office/officeart/2005/8/layout/bList2"/>
    <dgm:cxn modelId="{0A23EF77-01A8-44B5-A5FF-A69EB3B59B08}" type="presOf" srcId="{37D10975-0F15-4C39-A6E6-D528C4218321}" destId="{AE10C1EC-8549-4678-BA83-801E9A02A90E}" srcOrd="0" destOrd="0" presId="urn:microsoft.com/office/officeart/2005/8/layout/bList2"/>
    <dgm:cxn modelId="{07CD226B-F500-4B47-BE32-BFCA061A5EE8}" type="presParOf" srcId="{2FB400A1-75E0-4EAF-9DFB-0C745BD402A3}" destId="{3E6B6C10-98CA-44FC-B305-76CDEB454DB7}" srcOrd="0" destOrd="0" presId="urn:microsoft.com/office/officeart/2005/8/layout/bList2"/>
    <dgm:cxn modelId="{80B80EEF-0D64-4ADF-B852-3870BE00B3BB}" type="presParOf" srcId="{3E6B6C10-98CA-44FC-B305-76CDEB454DB7}" destId="{2CA6BCA3-B8AA-4762-A9AB-24C84903C3F6}" srcOrd="0" destOrd="0" presId="urn:microsoft.com/office/officeart/2005/8/layout/bList2"/>
    <dgm:cxn modelId="{959C5117-3EB1-4515-8B30-9183A82463F5}" type="presParOf" srcId="{3E6B6C10-98CA-44FC-B305-76CDEB454DB7}" destId="{AE10C1EC-8549-4678-BA83-801E9A02A90E}" srcOrd="1" destOrd="0" presId="urn:microsoft.com/office/officeart/2005/8/layout/bList2"/>
    <dgm:cxn modelId="{9BA06F4E-0AA8-4F2F-BBDC-EABD751EE504}" type="presParOf" srcId="{3E6B6C10-98CA-44FC-B305-76CDEB454DB7}" destId="{7BA786C9-795B-450B-B89F-81B3B6777997}" srcOrd="2" destOrd="0" presId="urn:microsoft.com/office/officeart/2005/8/layout/bList2"/>
    <dgm:cxn modelId="{6565D1AC-7AAE-4E38-98A7-E9B07D5014FF}" type="presParOf" srcId="{3E6B6C10-98CA-44FC-B305-76CDEB454DB7}" destId="{FCF0C0C0-48B6-4DB7-AC19-D0CF12978D53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ADF72D53-E7A6-4BA8-9074-818FAB8F4D0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EB162CED-468F-4683-A5F0-1027B417DCA6}">
      <dgm:prSet custT="1"/>
      <dgm:spPr/>
      <dgm:t>
        <a:bodyPr/>
        <a:lstStyle/>
        <a:p>
          <a:pPr algn="ctr" rtl="0"/>
          <a:r>
            <a:rPr lang="en-IN" sz="54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</a:rPr>
            <a:t>Applications of Schrodinger’s Equation.</a:t>
          </a:r>
          <a:endParaRPr lang="en-US" sz="54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</a:endParaRPr>
        </a:p>
      </dgm:t>
    </dgm:pt>
    <dgm:pt modelId="{576FBB18-9F25-4D49-992B-3760D023C8BF}" type="parTrans" cxnId="{F409A0CB-2703-42E0-8FE8-31CE11E5701B}">
      <dgm:prSet/>
      <dgm:spPr/>
      <dgm:t>
        <a:bodyPr/>
        <a:lstStyle/>
        <a:p>
          <a:endParaRPr lang="en-US"/>
        </a:p>
      </dgm:t>
    </dgm:pt>
    <dgm:pt modelId="{3366309C-CDD7-4AEE-AB4C-E098D70580C6}" type="sibTrans" cxnId="{F409A0CB-2703-42E0-8FE8-31CE11E5701B}">
      <dgm:prSet/>
      <dgm:spPr/>
      <dgm:t>
        <a:bodyPr/>
        <a:lstStyle/>
        <a:p>
          <a:endParaRPr lang="en-US"/>
        </a:p>
      </dgm:t>
    </dgm:pt>
    <dgm:pt modelId="{15456871-85A2-4D91-BB89-2E2DE02D831A}" type="pres">
      <dgm:prSet presAssocID="{ADF72D53-E7A6-4BA8-9074-818FAB8F4D0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582CEC0-BBEC-4EE7-998F-BBF34C98DFF3}" type="pres">
      <dgm:prSet presAssocID="{EB162CED-468F-4683-A5F0-1027B417DCA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F96169-E05D-4F7A-8774-5335BC9E6DC8}" type="presOf" srcId="{ADF72D53-E7A6-4BA8-9074-818FAB8F4D01}" destId="{15456871-85A2-4D91-BB89-2E2DE02D831A}" srcOrd="0" destOrd="0" presId="urn:microsoft.com/office/officeart/2005/8/layout/vList2"/>
    <dgm:cxn modelId="{0F0859CD-B63D-4C73-AA96-642B0F67A091}" type="presOf" srcId="{EB162CED-468F-4683-A5F0-1027B417DCA6}" destId="{4582CEC0-BBEC-4EE7-998F-BBF34C98DFF3}" srcOrd="0" destOrd="0" presId="urn:microsoft.com/office/officeart/2005/8/layout/vList2"/>
    <dgm:cxn modelId="{F409A0CB-2703-42E0-8FE8-31CE11E5701B}" srcId="{ADF72D53-E7A6-4BA8-9074-818FAB8F4D01}" destId="{EB162CED-468F-4683-A5F0-1027B417DCA6}" srcOrd="0" destOrd="0" parTransId="{576FBB18-9F25-4D49-992B-3760D023C8BF}" sibTransId="{3366309C-CDD7-4AEE-AB4C-E098D70580C6}"/>
    <dgm:cxn modelId="{740B1DB4-0ED7-461D-BFB5-EF0737916937}" type="presParOf" srcId="{15456871-85A2-4D91-BB89-2E2DE02D831A}" destId="{4582CEC0-BBEC-4EE7-998F-BBF34C98DFF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58D79111-DA39-4861-90E3-6239A9B4D3B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1AF4C1D-6A52-4CE2-A1FE-5B1572DB9695}">
      <dgm:prSet custT="1"/>
      <dgm:spPr/>
      <dgm:t>
        <a:bodyPr/>
        <a:lstStyle/>
        <a:p>
          <a:pPr rtl="0"/>
          <a:r>
            <a:rPr lang="en-IN" sz="4400" dirty="0" smtClean="0"/>
            <a:t>What if I told you, that solving Schrodinger’s Equation will give you every information you need about the system?</a:t>
          </a:r>
          <a:endParaRPr lang="en-US" sz="4400" dirty="0"/>
        </a:p>
      </dgm:t>
    </dgm:pt>
    <dgm:pt modelId="{739E8F53-A853-4004-A496-19A928400AB4}" type="parTrans" cxnId="{5D594377-86D8-4E1D-9D88-CF69B49104D4}">
      <dgm:prSet/>
      <dgm:spPr/>
      <dgm:t>
        <a:bodyPr/>
        <a:lstStyle/>
        <a:p>
          <a:endParaRPr lang="en-US"/>
        </a:p>
      </dgm:t>
    </dgm:pt>
    <dgm:pt modelId="{988E183A-D911-44D7-95B6-6F55ECBF4A54}" type="sibTrans" cxnId="{5D594377-86D8-4E1D-9D88-CF69B49104D4}">
      <dgm:prSet/>
      <dgm:spPr/>
      <dgm:t>
        <a:bodyPr/>
        <a:lstStyle/>
        <a:p>
          <a:endParaRPr lang="en-US"/>
        </a:p>
      </dgm:t>
    </dgm:pt>
    <dgm:pt modelId="{9B718A39-60FD-4767-8436-C5A27DC7FBDB}" type="pres">
      <dgm:prSet presAssocID="{58D79111-DA39-4861-90E3-6239A9B4D3B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F599408-18EE-4979-B308-504AA2C56D43}" type="pres">
      <dgm:prSet presAssocID="{91AF4C1D-6A52-4CE2-A1FE-5B1572DB9695}" presName="parentText" presStyleLbl="node1" presStyleIdx="0" presStyleCnt="1" custScaleY="1079446" custLinFactNeighborX="38538" custLinFactNeighborY="-2094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D594377-86D8-4E1D-9D88-CF69B49104D4}" srcId="{58D79111-DA39-4861-90E3-6239A9B4D3B9}" destId="{91AF4C1D-6A52-4CE2-A1FE-5B1572DB9695}" srcOrd="0" destOrd="0" parTransId="{739E8F53-A853-4004-A496-19A928400AB4}" sibTransId="{988E183A-D911-44D7-95B6-6F55ECBF4A54}"/>
    <dgm:cxn modelId="{0481DDEB-5B19-4673-BC01-3E89A8CF59F8}" type="presOf" srcId="{91AF4C1D-6A52-4CE2-A1FE-5B1572DB9695}" destId="{5F599408-18EE-4979-B308-504AA2C56D43}" srcOrd="0" destOrd="0" presId="urn:microsoft.com/office/officeart/2005/8/layout/vList2"/>
    <dgm:cxn modelId="{D6587461-0A46-4F55-88F3-51DCB3660211}" type="presOf" srcId="{58D79111-DA39-4861-90E3-6239A9B4D3B9}" destId="{9B718A39-60FD-4767-8436-C5A27DC7FBDB}" srcOrd="0" destOrd="0" presId="urn:microsoft.com/office/officeart/2005/8/layout/vList2"/>
    <dgm:cxn modelId="{1D19C92D-4416-46AD-926D-9C27E1066D8F}" type="presParOf" srcId="{9B718A39-60FD-4767-8436-C5A27DC7FBDB}" destId="{5F599408-18EE-4979-B308-504AA2C56D4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38808E6E-4F07-4E50-98CB-DC304141AEB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93102AF-B30A-431E-84E1-E646D4E9BFEF}">
      <dgm:prSet custT="1"/>
      <dgm:spPr/>
      <dgm:t>
        <a:bodyPr/>
        <a:lstStyle/>
        <a:p>
          <a:pPr algn="ctr" rtl="0"/>
          <a:r>
            <a:rPr lang="en-IN" sz="60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</a:rPr>
            <a:t>Free Moving Particle</a:t>
          </a:r>
          <a:endParaRPr lang="en-US" sz="60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</a:endParaRPr>
        </a:p>
      </dgm:t>
    </dgm:pt>
    <dgm:pt modelId="{52DB6762-2925-4B25-B032-2712491B701B}" type="parTrans" cxnId="{B58D16DA-C218-4765-85BC-10ECBA5411D4}">
      <dgm:prSet/>
      <dgm:spPr/>
      <dgm:t>
        <a:bodyPr/>
        <a:lstStyle/>
        <a:p>
          <a:endParaRPr lang="en-US"/>
        </a:p>
      </dgm:t>
    </dgm:pt>
    <dgm:pt modelId="{323C4924-0E56-45A9-84B8-13B1E4B58C97}" type="sibTrans" cxnId="{B58D16DA-C218-4765-85BC-10ECBA5411D4}">
      <dgm:prSet/>
      <dgm:spPr/>
      <dgm:t>
        <a:bodyPr/>
        <a:lstStyle/>
        <a:p>
          <a:endParaRPr lang="en-US"/>
        </a:p>
      </dgm:t>
    </dgm:pt>
    <dgm:pt modelId="{C9C83C54-9F2E-4C90-9ACD-FBA371410085}" type="pres">
      <dgm:prSet presAssocID="{38808E6E-4F07-4E50-98CB-DC304141AEB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34BE69A-37FB-4209-8E6E-EA6FC25018D7}" type="pres">
      <dgm:prSet presAssocID="{C93102AF-B30A-431E-84E1-E646D4E9BFE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55E4641-F9CB-4E5C-B9F4-01A9D7139C38}" type="presOf" srcId="{38808E6E-4F07-4E50-98CB-DC304141AEBB}" destId="{C9C83C54-9F2E-4C90-9ACD-FBA371410085}" srcOrd="0" destOrd="0" presId="urn:microsoft.com/office/officeart/2005/8/layout/vList2"/>
    <dgm:cxn modelId="{B58D16DA-C218-4765-85BC-10ECBA5411D4}" srcId="{38808E6E-4F07-4E50-98CB-DC304141AEBB}" destId="{C93102AF-B30A-431E-84E1-E646D4E9BFEF}" srcOrd="0" destOrd="0" parTransId="{52DB6762-2925-4B25-B032-2712491B701B}" sibTransId="{323C4924-0E56-45A9-84B8-13B1E4B58C97}"/>
    <dgm:cxn modelId="{80909548-D6DD-4C23-A5B2-7E335EECF873}" type="presOf" srcId="{C93102AF-B30A-431E-84E1-E646D4E9BFEF}" destId="{834BE69A-37FB-4209-8E6E-EA6FC25018D7}" srcOrd="0" destOrd="0" presId="urn:microsoft.com/office/officeart/2005/8/layout/vList2"/>
    <dgm:cxn modelId="{D0AA9B43-CA9A-45E9-9815-475D4ADEA0FE}" type="presParOf" srcId="{C9C83C54-9F2E-4C90-9ACD-FBA371410085}" destId="{834BE69A-37FB-4209-8E6E-EA6FC25018D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520BD868-6F29-4CE0-A737-FC81E4D4ABE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F5095D-BBE9-4291-9980-4634C8118919}">
      <dgm:prSet/>
      <dgm:spPr/>
      <dgm:t>
        <a:bodyPr/>
        <a:lstStyle/>
        <a:p>
          <a:pPr rtl="0"/>
          <a:r>
            <a:rPr lang="en-US" i="1" dirty="0" smtClean="0"/>
            <a:t>V</a:t>
          </a:r>
          <a:r>
            <a:rPr lang="en-US" dirty="0" smtClean="0"/>
            <a:t>(potential energy)=0</a:t>
          </a:r>
          <a:endParaRPr lang="en-US" dirty="0"/>
        </a:p>
      </dgm:t>
    </dgm:pt>
    <dgm:pt modelId="{9177D091-D25F-4746-85F9-321DEDBEA401}" type="parTrans" cxnId="{9D0A1481-503D-4091-A1DC-8FA733539BE8}">
      <dgm:prSet/>
      <dgm:spPr/>
      <dgm:t>
        <a:bodyPr/>
        <a:lstStyle/>
        <a:p>
          <a:endParaRPr lang="en-US"/>
        </a:p>
      </dgm:t>
    </dgm:pt>
    <dgm:pt modelId="{A1E71270-F250-48A4-83D2-7DB6D924DBDE}" type="sibTrans" cxnId="{9D0A1481-503D-4091-A1DC-8FA733539BE8}">
      <dgm:prSet/>
      <dgm:spPr/>
      <dgm:t>
        <a:bodyPr/>
        <a:lstStyle/>
        <a:p>
          <a:endParaRPr lang="en-US"/>
        </a:p>
      </dgm:t>
    </dgm:pt>
    <dgm:pt modelId="{9476D4A1-5512-4BCF-A7B7-10FB1FBC81B7}">
      <dgm:prSet/>
      <dgm:spPr/>
      <dgm:t>
        <a:bodyPr/>
        <a:lstStyle/>
        <a:p>
          <a:pPr rtl="0"/>
          <a:r>
            <a:rPr lang="en-US" dirty="0" smtClean="0"/>
            <a:t>Differential equation in </a:t>
          </a:r>
          <a:r>
            <a:rPr lang="el-GR" smtClean="0"/>
            <a:t>Ψ</a:t>
          </a:r>
          <a:endParaRPr lang="en-US" dirty="0"/>
        </a:p>
      </dgm:t>
    </dgm:pt>
    <dgm:pt modelId="{62C088F5-2124-4A02-B9C5-0E7842955D2A}" type="parTrans" cxnId="{F00DD401-2894-4E8A-A9D0-C782B903FB26}">
      <dgm:prSet/>
      <dgm:spPr/>
      <dgm:t>
        <a:bodyPr/>
        <a:lstStyle/>
        <a:p>
          <a:endParaRPr lang="en-US"/>
        </a:p>
      </dgm:t>
    </dgm:pt>
    <dgm:pt modelId="{8929F2C3-620B-4D3B-9DDC-929EC836E28E}" type="sibTrans" cxnId="{F00DD401-2894-4E8A-A9D0-C782B903FB26}">
      <dgm:prSet/>
      <dgm:spPr/>
      <dgm:t>
        <a:bodyPr/>
        <a:lstStyle/>
        <a:p>
          <a:endParaRPr lang="en-US"/>
        </a:p>
      </dgm:t>
    </dgm:pt>
    <dgm:pt modelId="{CE537172-A72F-4838-ADD6-E89C6F358A42}">
      <dgm:prSet/>
      <dgm:spPr/>
      <dgm:t>
        <a:bodyPr/>
        <a:lstStyle/>
        <a:p>
          <a:pPr rtl="0"/>
          <a:r>
            <a:rPr lang="en-US" dirty="0" smtClean="0"/>
            <a:t>No constraints on </a:t>
          </a:r>
          <a:r>
            <a:rPr lang="en-US" i="1" dirty="0" smtClean="0"/>
            <a:t>‘k’</a:t>
          </a:r>
          <a:r>
            <a:rPr lang="en-US" dirty="0" smtClean="0"/>
            <a:t> since it is free</a:t>
          </a:r>
          <a:endParaRPr lang="en-US" dirty="0"/>
        </a:p>
      </dgm:t>
    </dgm:pt>
    <dgm:pt modelId="{AB4F8E58-5D88-47A5-A701-BBFB8E49C4EE}" type="parTrans" cxnId="{AA3FB7AD-07E5-4928-8E8C-D71CE1203E06}">
      <dgm:prSet/>
      <dgm:spPr/>
      <dgm:t>
        <a:bodyPr/>
        <a:lstStyle/>
        <a:p>
          <a:endParaRPr lang="en-US"/>
        </a:p>
      </dgm:t>
    </dgm:pt>
    <dgm:pt modelId="{7F77A06B-706D-4B24-9081-3B34ED3492E9}" type="sibTrans" cxnId="{AA3FB7AD-07E5-4928-8E8C-D71CE1203E06}">
      <dgm:prSet/>
      <dgm:spPr/>
      <dgm:t>
        <a:bodyPr/>
        <a:lstStyle/>
        <a:p>
          <a:endParaRPr lang="en-US"/>
        </a:p>
      </dgm:t>
    </dgm:pt>
    <dgm:pt modelId="{7C83256E-6707-490F-8311-8B2660F384CB}">
      <dgm:prSet/>
      <dgm:spPr/>
      <dgm:t>
        <a:bodyPr/>
        <a:lstStyle/>
        <a:p>
          <a:pPr rtl="0"/>
          <a:r>
            <a:rPr lang="en-US" dirty="0" smtClean="0"/>
            <a:t>Energy forms a continuum</a:t>
          </a:r>
          <a:endParaRPr lang="en-US" dirty="0"/>
        </a:p>
      </dgm:t>
    </dgm:pt>
    <dgm:pt modelId="{9FA90883-E348-4F14-8E05-C424B7F8C9D1}" type="parTrans" cxnId="{E568FF60-064A-4CDD-AF8D-4153DD9D6C90}">
      <dgm:prSet/>
      <dgm:spPr/>
      <dgm:t>
        <a:bodyPr/>
        <a:lstStyle/>
        <a:p>
          <a:endParaRPr lang="en-US"/>
        </a:p>
      </dgm:t>
    </dgm:pt>
    <dgm:pt modelId="{3D8C02BB-F4A4-4BCF-9113-7C9FB21CF894}" type="sibTrans" cxnId="{E568FF60-064A-4CDD-AF8D-4153DD9D6C90}">
      <dgm:prSet/>
      <dgm:spPr/>
      <dgm:t>
        <a:bodyPr/>
        <a:lstStyle/>
        <a:p>
          <a:endParaRPr lang="en-US"/>
        </a:p>
      </dgm:t>
    </dgm:pt>
    <dgm:pt modelId="{45BB6FBC-F59D-4778-B475-F1BE0817091A}" type="pres">
      <dgm:prSet presAssocID="{520BD868-6F29-4CE0-A737-FC81E4D4ABE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7836826-913E-4BB0-9FDB-9CC6325DE1AD}" type="pres">
      <dgm:prSet presAssocID="{2CF5095D-BBE9-4291-9980-4634C8118919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66397E-3CF5-4791-8A8E-F363F42DB3D8}" type="pres">
      <dgm:prSet presAssocID="{A1E71270-F250-48A4-83D2-7DB6D924DBDE}" presName="spacer" presStyleCnt="0"/>
      <dgm:spPr/>
    </dgm:pt>
    <dgm:pt modelId="{92EDBA99-7903-483D-B118-C2CE5774F5E6}" type="pres">
      <dgm:prSet presAssocID="{9476D4A1-5512-4BCF-A7B7-10FB1FBC81B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B0579C-A769-4C2F-A710-36096F57B434}" type="pres">
      <dgm:prSet presAssocID="{8929F2C3-620B-4D3B-9DDC-929EC836E28E}" presName="spacer" presStyleCnt="0"/>
      <dgm:spPr/>
    </dgm:pt>
    <dgm:pt modelId="{A3959874-E7B9-4C23-9F16-B3D4078A82E5}" type="pres">
      <dgm:prSet presAssocID="{CE537172-A72F-4838-ADD6-E89C6F358A4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14CB9A-1B48-4319-993B-B7FBC664454C}" type="pres">
      <dgm:prSet presAssocID="{7F77A06B-706D-4B24-9081-3B34ED3492E9}" presName="spacer" presStyleCnt="0"/>
      <dgm:spPr/>
    </dgm:pt>
    <dgm:pt modelId="{A4456630-5160-4395-BCD5-69C456BDA1E4}" type="pres">
      <dgm:prSet presAssocID="{7C83256E-6707-490F-8311-8B2660F384C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60C641A-5725-48D2-8F61-487365DEC03B}" type="presOf" srcId="{9476D4A1-5512-4BCF-A7B7-10FB1FBC81B7}" destId="{92EDBA99-7903-483D-B118-C2CE5774F5E6}" srcOrd="0" destOrd="0" presId="urn:microsoft.com/office/officeart/2005/8/layout/vList2"/>
    <dgm:cxn modelId="{E568FF60-064A-4CDD-AF8D-4153DD9D6C90}" srcId="{520BD868-6F29-4CE0-A737-FC81E4D4ABE5}" destId="{7C83256E-6707-490F-8311-8B2660F384CB}" srcOrd="3" destOrd="0" parTransId="{9FA90883-E348-4F14-8E05-C424B7F8C9D1}" sibTransId="{3D8C02BB-F4A4-4BCF-9113-7C9FB21CF894}"/>
    <dgm:cxn modelId="{9FAC1D68-3BB0-41C6-9B03-9AAFDE61F96D}" type="presOf" srcId="{CE537172-A72F-4838-ADD6-E89C6F358A42}" destId="{A3959874-E7B9-4C23-9F16-B3D4078A82E5}" srcOrd="0" destOrd="0" presId="urn:microsoft.com/office/officeart/2005/8/layout/vList2"/>
    <dgm:cxn modelId="{74FA2875-56D4-433C-A7ED-D410C042EB0A}" type="presOf" srcId="{2CF5095D-BBE9-4291-9980-4634C8118919}" destId="{C7836826-913E-4BB0-9FDB-9CC6325DE1AD}" srcOrd="0" destOrd="0" presId="urn:microsoft.com/office/officeart/2005/8/layout/vList2"/>
    <dgm:cxn modelId="{86954D35-77D9-463A-BA5A-4D522837695D}" type="presOf" srcId="{520BD868-6F29-4CE0-A737-FC81E4D4ABE5}" destId="{45BB6FBC-F59D-4778-B475-F1BE0817091A}" srcOrd="0" destOrd="0" presId="urn:microsoft.com/office/officeart/2005/8/layout/vList2"/>
    <dgm:cxn modelId="{CF37FC77-F98E-4794-8002-9A7DF71DACC1}" type="presOf" srcId="{7C83256E-6707-490F-8311-8B2660F384CB}" destId="{A4456630-5160-4395-BCD5-69C456BDA1E4}" srcOrd="0" destOrd="0" presId="urn:microsoft.com/office/officeart/2005/8/layout/vList2"/>
    <dgm:cxn modelId="{F00DD401-2894-4E8A-A9D0-C782B903FB26}" srcId="{520BD868-6F29-4CE0-A737-FC81E4D4ABE5}" destId="{9476D4A1-5512-4BCF-A7B7-10FB1FBC81B7}" srcOrd="1" destOrd="0" parTransId="{62C088F5-2124-4A02-B9C5-0E7842955D2A}" sibTransId="{8929F2C3-620B-4D3B-9DDC-929EC836E28E}"/>
    <dgm:cxn modelId="{AA3FB7AD-07E5-4928-8E8C-D71CE1203E06}" srcId="{520BD868-6F29-4CE0-A737-FC81E4D4ABE5}" destId="{CE537172-A72F-4838-ADD6-E89C6F358A42}" srcOrd="2" destOrd="0" parTransId="{AB4F8E58-5D88-47A5-A701-BBFB8E49C4EE}" sibTransId="{7F77A06B-706D-4B24-9081-3B34ED3492E9}"/>
    <dgm:cxn modelId="{9D0A1481-503D-4091-A1DC-8FA733539BE8}" srcId="{520BD868-6F29-4CE0-A737-FC81E4D4ABE5}" destId="{2CF5095D-BBE9-4291-9980-4634C8118919}" srcOrd="0" destOrd="0" parTransId="{9177D091-D25F-4746-85F9-321DEDBEA401}" sibTransId="{A1E71270-F250-48A4-83D2-7DB6D924DBDE}"/>
    <dgm:cxn modelId="{E45B4D33-A25D-45C1-A6E4-1DC5F70A06EF}" type="presParOf" srcId="{45BB6FBC-F59D-4778-B475-F1BE0817091A}" destId="{C7836826-913E-4BB0-9FDB-9CC6325DE1AD}" srcOrd="0" destOrd="0" presId="urn:microsoft.com/office/officeart/2005/8/layout/vList2"/>
    <dgm:cxn modelId="{C9C33326-D4F0-4FB2-BB3D-A53AA78D2BBD}" type="presParOf" srcId="{45BB6FBC-F59D-4778-B475-F1BE0817091A}" destId="{7F66397E-3CF5-4791-8A8E-F363F42DB3D8}" srcOrd="1" destOrd="0" presId="urn:microsoft.com/office/officeart/2005/8/layout/vList2"/>
    <dgm:cxn modelId="{85325327-C0A3-4B1E-B347-3443EF2EF7C0}" type="presParOf" srcId="{45BB6FBC-F59D-4778-B475-F1BE0817091A}" destId="{92EDBA99-7903-483D-B118-C2CE5774F5E6}" srcOrd="2" destOrd="0" presId="urn:microsoft.com/office/officeart/2005/8/layout/vList2"/>
    <dgm:cxn modelId="{94D55CC2-D24E-4B70-8E70-2E4CB6C0A061}" type="presParOf" srcId="{45BB6FBC-F59D-4778-B475-F1BE0817091A}" destId="{A3B0579C-A769-4C2F-A710-36096F57B434}" srcOrd="3" destOrd="0" presId="urn:microsoft.com/office/officeart/2005/8/layout/vList2"/>
    <dgm:cxn modelId="{F260859E-4FD2-4F05-ACB0-7931008C49DC}" type="presParOf" srcId="{45BB6FBC-F59D-4778-B475-F1BE0817091A}" destId="{A3959874-E7B9-4C23-9F16-B3D4078A82E5}" srcOrd="4" destOrd="0" presId="urn:microsoft.com/office/officeart/2005/8/layout/vList2"/>
    <dgm:cxn modelId="{AA059584-5EA8-4A88-BCCC-5FA646AC88DF}" type="presParOf" srcId="{45BB6FBC-F59D-4778-B475-F1BE0817091A}" destId="{6214CB9A-1B48-4319-993B-B7FBC664454C}" srcOrd="5" destOrd="0" presId="urn:microsoft.com/office/officeart/2005/8/layout/vList2"/>
    <dgm:cxn modelId="{A1BAEE54-3554-458F-898F-81E9BCC40B12}" type="presParOf" srcId="{45BB6FBC-F59D-4778-B475-F1BE0817091A}" destId="{A4456630-5160-4395-BCD5-69C456BDA1E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101DCA05-F340-4B6A-84CE-7BC17B1FE19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52780E0-FEC2-4C15-BB46-4E62EA139541}">
      <dgm:prSet custT="1"/>
      <dgm:spPr/>
      <dgm:t>
        <a:bodyPr/>
        <a:lstStyle/>
        <a:p>
          <a:pPr algn="ctr" rtl="0"/>
          <a:r>
            <a:rPr lang="en-IN" sz="66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</a:rPr>
            <a:t>Particle In a Box</a:t>
          </a:r>
          <a:endParaRPr lang="en-US" sz="66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</a:endParaRPr>
        </a:p>
      </dgm:t>
    </dgm:pt>
    <dgm:pt modelId="{8221FF29-E13D-4779-A702-E1BCC90C95FA}" type="parTrans" cxnId="{91A316A1-8A59-48B2-8350-614D9121394E}">
      <dgm:prSet/>
      <dgm:spPr/>
      <dgm:t>
        <a:bodyPr/>
        <a:lstStyle/>
        <a:p>
          <a:endParaRPr lang="en-US"/>
        </a:p>
      </dgm:t>
    </dgm:pt>
    <dgm:pt modelId="{951AFC47-6394-406C-9C33-63AA42A49788}" type="sibTrans" cxnId="{91A316A1-8A59-48B2-8350-614D9121394E}">
      <dgm:prSet/>
      <dgm:spPr/>
      <dgm:t>
        <a:bodyPr/>
        <a:lstStyle/>
        <a:p>
          <a:endParaRPr lang="en-US"/>
        </a:p>
      </dgm:t>
    </dgm:pt>
    <dgm:pt modelId="{9FD8606B-7C00-4A74-B7FB-308FF42A5162}" type="pres">
      <dgm:prSet presAssocID="{101DCA05-F340-4B6A-84CE-7BC17B1FE19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DD8AF2B-227B-48F9-A91E-495ED6603056}" type="pres">
      <dgm:prSet presAssocID="{C52780E0-FEC2-4C15-BB46-4E62EA13954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D7A3692-06DA-45FD-96D2-6F5EE51B2CF1}" type="presOf" srcId="{101DCA05-F340-4B6A-84CE-7BC17B1FE19C}" destId="{9FD8606B-7C00-4A74-B7FB-308FF42A5162}" srcOrd="0" destOrd="0" presId="urn:microsoft.com/office/officeart/2005/8/layout/vList2"/>
    <dgm:cxn modelId="{4E7A3866-1B12-47F5-98FD-BFDC5D62CA7D}" type="presOf" srcId="{C52780E0-FEC2-4C15-BB46-4E62EA139541}" destId="{ADD8AF2B-227B-48F9-A91E-495ED6603056}" srcOrd="0" destOrd="0" presId="urn:microsoft.com/office/officeart/2005/8/layout/vList2"/>
    <dgm:cxn modelId="{91A316A1-8A59-48B2-8350-614D9121394E}" srcId="{101DCA05-F340-4B6A-84CE-7BC17B1FE19C}" destId="{C52780E0-FEC2-4C15-BB46-4E62EA139541}" srcOrd="0" destOrd="0" parTransId="{8221FF29-E13D-4779-A702-E1BCC90C95FA}" sibTransId="{951AFC47-6394-406C-9C33-63AA42A49788}"/>
    <dgm:cxn modelId="{6D6E038E-CE87-406F-B15A-53C72B3FDA09}" type="presParOf" srcId="{9FD8606B-7C00-4A74-B7FB-308FF42A5162}" destId="{ADD8AF2B-227B-48F9-A91E-495ED660305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04084EC3-05A5-4B94-B7D6-95CE1837611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685E145A-10D0-4A9D-9112-CAD014A6A012}">
      <dgm:prSet custT="1"/>
      <dgm:spPr/>
      <dgm:t>
        <a:bodyPr/>
        <a:lstStyle/>
        <a:p>
          <a:pPr rtl="0"/>
          <a:r>
            <a:rPr lang="en-US" sz="3200" i="1" dirty="0" smtClean="0"/>
            <a:t>V(Potential Energy)</a:t>
          </a:r>
          <a:r>
            <a:rPr lang="en-US" sz="3200" dirty="0" smtClean="0"/>
            <a:t> has constraints</a:t>
          </a:r>
          <a:endParaRPr lang="en-US" sz="3200" dirty="0"/>
        </a:p>
      </dgm:t>
    </dgm:pt>
    <dgm:pt modelId="{B9AA1063-8E68-4E1C-B066-5FFD5F3A3D44}" type="parTrans" cxnId="{63DAFB74-FECE-4E6F-8B40-F1424CF8516E}">
      <dgm:prSet/>
      <dgm:spPr/>
      <dgm:t>
        <a:bodyPr/>
        <a:lstStyle/>
        <a:p>
          <a:endParaRPr lang="en-US"/>
        </a:p>
      </dgm:t>
    </dgm:pt>
    <dgm:pt modelId="{16BEEE92-68BB-4F47-9434-E583DADEC15C}" type="sibTrans" cxnId="{63DAFB74-FECE-4E6F-8B40-F1424CF8516E}">
      <dgm:prSet/>
      <dgm:spPr/>
      <dgm:t>
        <a:bodyPr/>
        <a:lstStyle/>
        <a:p>
          <a:endParaRPr lang="en-US"/>
        </a:p>
      </dgm:t>
    </dgm:pt>
    <dgm:pt modelId="{EE68EE60-0B55-4DA9-A000-B485D6CFBC60}">
      <dgm:prSet custT="1"/>
      <dgm:spPr/>
      <dgm:t>
        <a:bodyPr/>
        <a:lstStyle/>
        <a:p>
          <a:pPr rtl="0"/>
          <a:r>
            <a:rPr lang="en-US" sz="3200" dirty="0" smtClean="0"/>
            <a:t>Similar differential equation as free particle</a:t>
          </a:r>
          <a:endParaRPr lang="en-US" sz="3200" dirty="0"/>
        </a:p>
      </dgm:t>
    </dgm:pt>
    <dgm:pt modelId="{B5CA37FC-454C-4B20-8AA2-7D8A3CFDB47E}" type="parTrans" cxnId="{12757D98-7F61-4FB5-BB63-24DE5D069C98}">
      <dgm:prSet/>
      <dgm:spPr/>
      <dgm:t>
        <a:bodyPr/>
        <a:lstStyle/>
        <a:p>
          <a:endParaRPr lang="en-US"/>
        </a:p>
      </dgm:t>
    </dgm:pt>
    <dgm:pt modelId="{E9A91015-6578-499D-AA1B-8D4355895E46}" type="sibTrans" cxnId="{12757D98-7F61-4FB5-BB63-24DE5D069C98}">
      <dgm:prSet/>
      <dgm:spPr/>
      <dgm:t>
        <a:bodyPr/>
        <a:lstStyle/>
        <a:p>
          <a:endParaRPr lang="en-US"/>
        </a:p>
      </dgm:t>
    </dgm:pt>
    <dgm:pt modelId="{CF43E971-906C-43E2-AD54-6605A9EEE17A}">
      <dgm:prSet custT="1"/>
      <dgm:spPr/>
      <dgm:t>
        <a:bodyPr/>
        <a:lstStyle/>
        <a:p>
          <a:pPr rtl="0"/>
          <a:r>
            <a:rPr lang="en-US" sz="3200" dirty="0" smtClean="0"/>
            <a:t>Constraint on values of </a:t>
          </a:r>
          <a:r>
            <a:rPr lang="en-US" sz="3200" i="1" dirty="0" smtClean="0"/>
            <a:t>‘k’</a:t>
          </a:r>
          <a:r>
            <a:rPr lang="en-US" sz="3200" dirty="0" smtClean="0"/>
            <a:t> due to boundaries</a:t>
          </a:r>
          <a:endParaRPr lang="en-US" sz="3200" dirty="0"/>
        </a:p>
      </dgm:t>
    </dgm:pt>
    <dgm:pt modelId="{78874968-303B-4FF2-804D-3AE012092322}" type="parTrans" cxnId="{273E988F-6BC5-4CDB-98BD-659E5B52D145}">
      <dgm:prSet/>
      <dgm:spPr/>
      <dgm:t>
        <a:bodyPr/>
        <a:lstStyle/>
        <a:p>
          <a:endParaRPr lang="en-US"/>
        </a:p>
      </dgm:t>
    </dgm:pt>
    <dgm:pt modelId="{EC705701-55D4-43F8-9905-C2A2E67E0E63}" type="sibTrans" cxnId="{273E988F-6BC5-4CDB-98BD-659E5B52D145}">
      <dgm:prSet/>
      <dgm:spPr/>
      <dgm:t>
        <a:bodyPr/>
        <a:lstStyle/>
        <a:p>
          <a:endParaRPr lang="en-US"/>
        </a:p>
      </dgm:t>
    </dgm:pt>
    <dgm:pt modelId="{8B939E05-0318-4A3B-B97B-B101C2AFC3AD}">
      <dgm:prSet custT="1"/>
      <dgm:spPr/>
      <dgm:t>
        <a:bodyPr/>
        <a:lstStyle/>
        <a:p>
          <a:pPr rtl="0"/>
          <a:r>
            <a:rPr lang="en-US" sz="3200" dirty="0" smtClean="0"/>
            <a:t>Energy is quantized not continuous</a:t>
          </a:r>
          <a:endParaRPr lang="en-US" sz="3200" dirty="0"/>
        </a:p>
      </dgm:t>
    </dgm:pt>
    <dgm:pt modelId="{D5A02764-4B3A-436E-9285-D0679E0A6E98}" type="parTrans" cxnId="{D2ED1E1E-7238-49A5-9DFA-9B56C8DC02D6}">
      <dgm:prSet/>
      <dgm:spPr/>
      <dgm:t>
        <a:bodyPr/>
        <a:lstStyle/>
        <a:p>
          <a:endParaRPr lang="en-US"/>
        </a:p>
      </dgm:t>
    </dgm:pt>
    <dgm:pt modelId="{717A6345-0D7C-453F-A108-0766275866FE}" type="sibTrans" cxnId="{D2ED1E1E-7238-49A5-9DFA-9B56C8DC02D6}">
      <dgm:prSet/>
      <dgm:spPr/>
      <dgm:t>
        <a:bodyPr/>
        <a:lstStyle/>
        <a:p>
          <a:endParaRPr lang="en-US"/>
        </a:p>
      </dgm:t>
    </dgm:pt>
    <dgm:pt modelId="{59F14468-1827-4BDF-991D-3E0B39A82337}" type="pres">
      <dgm:prSet presAssocID="{04084EC3-05A5-4B94-B7D6-95CE1837611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7FDC439-7192-4F40-AA73-85BFA571E952}" type="pres">
      <dgm:prSet presAssocID="{685E145A-10D0-4A9D-9112-CAD014A6A012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826AA0-104C-4D1C-A4A3-CAC44C16BE44}" type="pres">
      <dgm:prSet presAssocID="{16BEEE92-68BB-4F47-9434-E583DADEC15C}" presName="spacer" presStyleCnt="0"/>
      <dgm:spPr/>
    </dgm:pt>
    <dgm:pt modelId="{1E1C42F6-7E74-4342-932C-A229924FB822}" type="pres">
      <dgm:prSet presAssocID="{EE68EE60-0B55-4DA9-A000-B485D6CFBC6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5864B1-1841-4A27-9B06-85A807D1B58A}" type="pres">
      <dgm:prSet presAssocID="{E9A91015-6578-499D-AA1B-8D4355895E46}" presName="spacer" presStyleCnt="0"/>
      <dgm:spPr/>
    </dgm:pt>
    <dgm:pt modelId="{034B8B8A-CDF9-4B83-A6F7-97F0276A1F69}" type="pres">
      <dgm:prSet presAssocID="{CF43E971-906C-43E2-AD54-6605A9EEE17A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B5A544-E48C-4EB6-B8CF-8E22CAB1681E}" type="pres">
      <dgm:prSet presAssocID="{EC705701-55D4-43F8-9905-C2A2E67E0E63}" presName="spacer" presStyleCnt="0"/>
      <dgm:spPr/>
    </dgm:pt>
    <dgm:pt modelId="{BE9215D0-A8E5-42CB-8E80-FFF297DF755A}" type="pres">
      <dgm:prSet presAssocID="{8B939E05-0318-4A3B-B97B-B101C2AFC3A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2ED1E1E-7238-49A5-9DFA-9B56C8DC02D6}" srcId="{04084EC3-05A5-4B94-B7D6-95CE18376110}" destId="{8B939E05-0318-4A3B-B97B-B101C2AFC3AD}" srcOrd="3" destOrd="0" parTransId="{D5A02764-4B3A-436E-9285-D0679E0A6E98}" sibTransId="{717A6345-0D7C-453F-A108-0766275866FE}"/>
    <dgm:cxn modelId="{273E988F-6BC5-4CDB-98BD-659E5B52D145}" srcId="{04084EC3-05A5-4B94-B7D6-95CE18376110}" destId="{CF43E971-906C-43E2-AD54-6605A9EEE17A}" srcOrd="2" destOrd="0" parTransId="{78874968-303B-4FF2-804D-3AE012092322}" sibTransId="{EC705701-55D4-43F8-9905-C2A2E67E0E63}"/>
    <dgm:cxn modelId="{30970B23-CB57-4069-852F-ABB887EB942F}" type="presOf" srcId="{685E145A-10D0-4A9D-9112-CAD014A6A012}" destId="{87FDC439-7192-4F40-AA73-85BFA571E952}" srcOrd="0" destOrd="0" presId="urn:microsoft.com/office/officeart/2005/8/layout/vList2"/>
    <dgm:cxn modelId="{0CA94171-A005-45D9-8D35-98BAC01137D0}" type="presOf" srcId="{EE68EE60-0B55-4DA9-A000-B485D6CFBC60}" destId="{1E1C42F6-7E74-4342-932C-A229924FB822}" srcOrd="0" destOrd="0" presId="urn:microsoft.com/office/officeart/2005/8/layout/vList2"/>
    <dgm:cxn modelId="{376AEFBE-AE51-4B9C-85E8-AEB30E35C559}" type="presOf" srcId="{CF43E971-906C-43E2-AD54-6605A9EEE17A}" destId="{034B8B8A-CDF9-4B83-A6F7-97F0276A1F69}" srcOrd="0" destOrd="0" presId="urn:microsoft.com/office/officeart/2005/8/layout/vList2"/>
    <dgm:cxn modelId="{EECBB92C-CDE5-4448-AF82-DA902458B2E1}" type="presOf" srcId="{8B939E05-0318-4A3B-B97B-B101C2AFC3AD}" destId="{BE9215D0-A8E5-42CB-8E80-FFF297DF755A}" srcOrd="0" destOrd="0" presId="urn:microsoft.com/office/officeart/2005/8/layout/vList2"/>
    <dgm:cxn modelId="{FA0BA800-D704-4C97-9EF7-3A3B429A8690}" type="presOf" srcId="{04084EC3-05A5-4B94-B7D6-95CE18376110}" destId="{59F14468-1827-4BDF-991D-3E0B39A82337}" srcOrd="0" destOrd="0" presId="urn:microsoft.com/office/officeart/2005/8/layout/vList2"/>
    <dgm:cxn modelId="{63DAFB74-FECE-4E6F-8B40-F1424CF8516E}" srcId="{04084EC3-05A5-4B94-B7D6-95CE18376110}" destId="{685E145A-10D0-4A9D-9112-CAD014A6A012}" srcOrd="0" destOrd="0" parTransId="{B9AA1063-8E68-4E1C-B066-5FFD5F3A3D44}" sibTransId="{16BEEE92-68BB-4F47-9434-E583DADEC15C}"/>
    <dgm:cxn modelId="{12757D98-7F61-4FB5-BB63-24DE5D069C98}" srcId="{04084EC3-05A5-4B94-B7D6-95CE18376110}" destId="{EE68EE60-0B55-4DA9-A000-B485D6CFBC60}" srcOrd="1" destOrd="0" parTransId="{B5CA37FC-454C-4B20-8AA2-7D8A3CFDB47E}" sibTransId="{E9A91015-6578-499D-AA1B-8D4355895E46}"/>
    <dgm:cxn modelId="{E7092CEA-A5BD-4593-9AC6-763732A44AC9}" type="presParOf" srcId="{59F14468-1827-4BDF-991D-3E0B39A82337}" destId="{87FDC439-7192-4F40-AA73-85BFA571E952}" srcOrd="0" destOrd="0" presId="urn:microsoft.com/office/officeart/2005/8/layout/vList2"/>
    <dgm:cxn modelId="{C5E66662-2631-47F3-9BD5-2ADA2D8A6EC5}" type="presParOf" srcId="{59F14468-1827-4BDF-991D-3E0B39A82337}" destId="{3C826AA0-104C-4D1C-A4A3-CAC44C16BE44}" srcOrd="1" destOrd="0" presId="urn:microsoft.com/office/officeart/2005/8/layout/vList2"/>
    <dgm:cxn modelId="{DACC0157-003E-4975-9632-16E809245463}" type="presParOf" srcId="{59F14468-1827-4BDF-991D-3E0B39A82337}" destId="{1E1C42F6-7E74-4342-932C-A229924FB822}" srcOrd="2" destOrd="0" presId="urn:microsoft.com/office/officeart/2005/8/layout/vList2"/>
    <dgm:cxn modelId="{0419CD58-5D9C-4E5B-ACC9-6371551DE392}" type="presParOf" srcId="{59F14468-1827-4BDF-991D-3E0B39A82337}" destId="{B15864B1-1841-4A27-9B06-85A807D1B58A}" srcOrd="3" destOrd="0" presId="urn:microsoft.com/office/officeart/2005/8/layout/vList2"/>
    <dgm:cxn modelId="{D092E491-9713-4EBB-AD0E-D13EB28A7335}" type="presParOf" srcId="{59F14468-1827-4BDF-991D-3E0B39A82337}" destId="{034B8B8A-CDF9-4B83-A6F7-97F0276A1F69}" srcOrd="4" destOrd="0" presId="urn:microsoft.com/office/officeart/2005/8/layout/vList2"/>
    <dgm:cxn modelId="{87F8ADE2-087D-414A-8D54-42A64E59DC4E}" type="presParOf" srcId="{59F14468-1827-4BDF-991D-3E0B39A82337}" destId="{44B5A544-E48C-4EB6-B8CF-8E22CAB1681E}" srcOrd="5" destOrd="0" presId="urn:microsoft.com/office/officeart/2005/8/layout/vList2"/>
    <dgm:cxn modelId="{36098918-E87C-4839-A50A-14B2A147FB35}" type="presParOf" srcId="{59F14468-1827-4BDF-991D-3E0B39A82337}" destId="{BE9215D0-A8E5-42CB-8E80-FFF297DF755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2332F413-D7E2-4810-BCBB-A08B695ED3A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9464EDAE-D243-480A-BCC9-FD0702D75CC5}">
      <dgm:prSet custT="1"/>
      <dgm:spPr/>
      <dgm:t>
        <a:bodyPr/>
        <a:lstStyle/>
        <a:p>
          <a:pPr algn="ctr" rtl="0"/>
          <a:r>
            <a:rPr lang="en-IN" sz="66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</a:rPr>
            <a:t>SUMMARY</a:t>
          </a:r>
          <a:endParaRPr lang="en-US" sz="66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</a:endParaRPr>
        </a:p>
      </dgm:t>
    </dgm:pt>
    <dgm:pt modelId="{F563955B-7E3C-4DB4-98BC-C8D0DB53D815}" type="parTrans" cxnId="{BD66EC62-82A3-4182-A668-DC9CE09ABF85}">
      <dgm:prSet/>
      <dgm:spPr/>
      <dgm:t>
        <a:bodyPr/>
        <a:lstStyle/>
        <a:p>
          <a:endParaRPr lang="en-US"/>
        </a:p>
      </dgm:t>
    </dgm:pt>
    <dgm:pt modelId="{E0F357E1-B292-438C-9BBC-08CF5F9C5A88}" type="sibTrans" cxnId="{BD66EC62-82A3-4182-A668-DC9CE09ABF85}">
      <dgm:prSet/>
      <dgm:spPr/>
      <dgm:t>
        <a:bodyPr/>
        <a:lstStyle/>
        <a:p>
          <a:endParaRPr lang="en-US"/>
        </a:p>
      </dgm:t>
    </dgm:pt>
    <dgm:pt modelId="{F5FCCA36-1D0D-47AA-A0C9-40F51060C5D2}" type="pres">
      <dgm:prSet presAssocID="{2332F413-D7E2-4810-BCBB-A08B695ED3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68285A5-D378-4ED3-BF9E-A31FBDD70DA0}" type="pres">
      <dgm:prSet presAssocID="{9464EDAE-D243-480A-BCC9-FD0702D75CC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66EC62-82A3-4182-A668-DC9CE09ABF85}" srcId="{2332F413-D7E2-4810-BCBB-A08B695ED3AB}" destId="{9464EDAE-D243-480A-BCC9-FD0702D75CC5}" srcOrd="0" destOrd="0" parTransId="{F563955B-7E3C-4DB4-98BC-C8D0DB53D815}" sibTransId="{E0F357E1-B292-438C-9BBC-08CF5F9C5A88}"/>
    <dgm:cxn modelId="{774330CE-B76F-4A56-81F5-2181F34C6D48}" type="presOf" srcId="{2332F413-D7E2-4810-BCBB-A08B695ED3AB}" destId="{F5FCCA36-1D0D-47AA-A0C9-40F51060C5D2}" srcOrd="0" destOrd="0" presId="urn:microsoft.com/office/officeart/2005/8/layout/vList2"/>
    <dgm:cxn modelId="{6ED8826F-BBD5-4A92-B083-1C0984329EB6}" type="presOf" srcId="{9464EDAE-D243-480A-BCC9-FD0702D75CC5}" destId="{668285A5-D378-4ED3-BF9E-A31FBDD70DA0}" srcOrd="0" destOrd="0" presId="urn:microsoft.com/office/officeart/2005/8/layout/vList2"/>
    <dgm:cxn modelId="{8006A4EB-22B1-4624-A513-C3256497CF9A}" type="presParOf" srcId="{F5FCCA36-1D0D-47AA-A0C9-40F51060C5D2}" destId="{668285A5-D378-4ED3-BF9E-A31FBDD70DA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0EC16D6-7649-4675-99C8-AB66EE6AF96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C39348-913B-4351-93DC-44D6CC807FD6}">
      <dgm:prSet custT="1"/>
      <dgm:spPr/>
      <dgm:t>
        <a:bodyPr/>
        <a:lstStyle/>
        <a:p>
          <a:pPr algn="ctr" rtl="0"/>
          <a:r>
            <a:rPr lang="en-IN" sz="54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</a:rPr>
            <a:t>Why was there a need for Quantum Physics?</a:t>
          </a:r>
          <a:endParaRPr lang="en-US" sz="54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</a:endParaRPr>
        </a:p>
      </dgm:t>
    </dgm:pt>
    <dgm:pt modelId="{13126A12-D5C6-4716-AFAE-055D2D1C7F74}" type="parTrans" cxnId="{04CCE10C-7EC7-4670-B190-A4C31F1038C6}">
      <dgm:prSet/>
      <dgm:spPr/>
      <dgm:t>
        <a:bodyPr/>
        <a:lstStyle/>
        <a:p>
          <a:endParaRPr lang="en-US"/>
        </a:p>
      </dgm:t>
    </dgm:pt>
    <dgm:pt modelId="{C43F3F0E-0C65-4850-8626-A116B54353A7}" type="sibTrans" cxnId="{04CCE10C-7EC7-4670-B190-A4C31F1038C6}">
      <dgm:prSet/>
      <dgm:spPr/>
      <dgm:t>
        <a:bodyPr/>
        <a:lstStyle/>
        <a:p>
          <a:endParaRPr lang="en-US"/>
        </a:p>
      </dgm:t>
    </dgm:pt>
    <dgm:pt modelId="{A226EB26-C4D2-4EB7-80A2-6BE5DC230A23}" type="pres">
      <dgm:prSet presAssocID="{20EC16D6-7649-4675-99C8-AB66EE6AF96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028A36D-BADC-4BD4-A6DF-1E0D7A633A7D}" type="pres">
      <dgm:prSet presAssocID="{29C39348-913B-4351-93DC-44D6CC807FD6}" presName="parentText" presStyleLbl="node1" presStyleIdx="0" presStyleCnt="1" custScaleY="31686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51F99C-CABC-40EA-B2A6-76E71455113D}" type="presOf" srcId="{29C39348-913B-4351-93DC-44D6CC807FD6}" destId="{C028A36D-BADC-4BD4-A6DF-1E0D7A633A7D}" srcOrd="0" destOrd="0" presId="urn:microsoft.com/office/officeart/2005/8/layout/vList2"/>
    <dgm:cxn modelId="{04CCE10C-7EC7-4670-B190-A4C31F1038C6}" srcId="{20EC16D6-7649-4675-99C8-AB66EE6AF960}" destId="{29C39348-913B-4351-93DC-44D6CC807FD6}" srcOrd="0" destOrd="0" parTransId="{13126A12-D5C6-4716-AFAE-055D2D1C7F74}" sibTransId="{C43F3F0E-0C65-4850-8626-A116B54353A7}"/>
    <dgm:cxn modelId="{C8A544AD-D57F-4725-BEC1-EE75E9DC57FF}" type="presOf" srcId="{20EC16D6-7649-4675-99C8-AB66EE6AF960}" destId="{A226EB26-C4D2-4EB7-80A2-6BE5DC230A23}" srcOrd="0" destOrd="0" presId="urn:microsoft.com/office/officeart/2005/8/layout/vList2"/>
    <dgm:cxn modelId="{B599C82E-E5EB-414D-93C3-564FA1BCD252}" type="presParOf" srcId="{A226EB26-C4D2-4EB7-80A2-6BE5DC230A23}" destId="{C028A36D-BADC-4BD4-A6DF-1E0D7A633A7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DEDC1E9-7441-49BE-81B6-20BD47B560C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29BA5F21-505D-47EC-9188-7BF8D7EB3ACB}">
      <dgm:prSet/>
      <dgm:spPr/>
      <dgm:t>
        <a:bodyPr/>
        <a:lstStyle/>
        <a:p>
          <a:pPr rtl="0"/>
          <a:r>
            <a:rPr lang="en-IN" dirty="0" smtClean="0"/>
            <a:t>The Black body problem.</a:t>
          </a:r>
          <a:endParaRPr lang="en-US" dirty="0"/>
        </a:p>
      </dgm:t>
    </dgm:pt>
    <dgm:pt modelId="{B219C596-B7EA-45DB-B5C2-BEB2114A0354}" type="parTrans" cxnId="{BF5D7EC3-6104-47CE-BACB-BBCA4EB1C080}">
      <dgm:prSet/>
      <dgm:spPr/>
      <dgm:t>
        <a:bodyPr/>
        <a:lstStyle/>
        <a:p>
          <a:endParaRPr lang="en-US"/>
        </a:p>
      </dgm:t>
    </dgm:pt>
    <dgm:pt modelId="{7C7ED0F6-0959-46B7-83CB-9E56A7C563DD}" type="sibTrans" cxnId="{BF5D7EC3-6104-47CE-BACB-BBCA4EB1C080}">
      <dgm:prSet/>
      <dgm:spPr/>
      <dgm:t>
        <a:bodyPr/>
        <a:lstStyle/>
        <a:p>
          <a:endParaRPr lang="en-US"/>
        </a:p>
      </dgm:t>
    </dgm:pt>
    <dgm:pt modelId="{E032FA12-E51C-4957-B1F0-C4D0F58C4C82}">
      <dgm:prSet/>
      <dgm:spPr/>
      <dgm:t>
        <a:bodyPr/>
        <a:lstStyle/>
        <a:p>
          <a:pPr rtl="0"/>
          <a:r>
            <a:rPr lang="en-IN" dirty="0" smtClean="0"/>
            <a:t>Hydrogen spectral lines.</a:t>
          </a:r>
          <a:endParaRPr lang="en-US" dirty="0"/>
        </a:p>
      </dgm:t>
    </dgm:pt>
    <dgm:pt modelId="{8CE8B29E-F0D7-4E02-A8FA-1304E1F224AA}" type="parTrans" cxnId="{E5FAF1FE-9D73-400F-8EE3-3E74067F621E}">
      <dgm:prSet/>
      <dgm:spPr/>
      <dgm:t>
        <a:bodyPr/>
        <a:lstStyle/>
        <a:p>
          <a:endParaRPr lang="en-US"/>
        </a:p>
      </dgm:t>
    </dgm:pt>
    <dgm:pt modelId="{908E9E59-D55A-41BB-A04F-75DA06363007}" type="sibTrans" cxnId="{E5FAF1FE-9D73-400F-8EE3-3E74067F621E}">
      <dgm:prSet/>
      <dgm:spPr/>
      <dgm:t>
        <a:bodyPr/>
        <a:lstStyle/>
        <a:p>
          <a:endParaRPr lang="en-US"/>
        </a:p>
      </dgm:t>
    </dgm:pt>
    <dgm:pt modelId="{157BEB90-BFA0-481B-8674-C47589E8D8D6}">
      <dgm:prSet/>
      <dgm:spPr/>
      <dgm:t>
        <a:bodyPr/>
        <a:lstStyle/>
        <a:p>
          <a:pPr rtl="0"/>
          <a:r>
            <a:rPr lang="en-IN" dirty="0" smtClean="0"/>
            <a:t>Electron orbit stability…and more </a:t>
          </a:r>
          <a:endParaRPr lang="en-US" dirty="0"/>
        </a:p>
      </dgm:t>
    </dgm:pt>
    <dgm:pt modelId="{1FEDB3B1-F6ED-4C5F-A6E8-3B72340A9326}" type="parTrans" cxnId="{D9576196-7931-4E9F-8C65-D6B25B642FB9}">
      <dgm:prSet/>
      <dgm:spPr/>
      <dgm:t>
        <a:bodyPr/>
        <a:lstStyle/>
        <a:p>
          <a:endParaRPr lang="en-US"/>
        </a:p>
      </dgm:t>
    </dgm:pt>
    <dgm:pt modelId="{73CA80D3-007C-4105-8D06-DEF2335D0666}" type="sibTrans" cxnId="{D9576196-7931-4E9F-8C65-D6B25B642FB9}">
      <dgm:prSet/>
      <dgm:spPr/>
      <dgm:t>
        <a:bodyPr/>
        <a:lstStyle/>
        <a:p>
          <a:endParaRPr lang="en-US"/>
        </a:p>
      </dgm:t>
    </dgm:pt>
    <dgm:pt modelId="{D7C0EAEA-39B7-466B-884F-7B95AD32DE17}" type="pres">
      <dgm:prSet presAssocID="{8DEDC1E9-7441-49BE-81B6-20BD47B560C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8651B46-34AD-4AC6-82CE-940DF78361A6}" type="pres">
      <dgm:prSet presAssocID="{29BA5F21-505D-47EC-9188-7BF8D7EB3AC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0F6E1A-4FAF-4DAA-B17B-5786F5D86002}" type="pres">
      <dgm:prSet presAssocID="{7C7ED0F6-0959-46B7-83CB-9E56A7C563DD}" presName="spacer" presStyleCnt="0"/>
      <dgm:spPr/>
    </dgm:pt>
    <dgm:pt modelId="{A58C8F57-85F8-4064-B62C-54B0699D983A}" type="pres">
      <dgm:prSet presAssocID="{E032FA12-E51C-4957-B1F0-C4D0F58C4C8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DBFFD0-8860-43C4-84FE-10ECE543FCC7}" type="pres">
      <dgm:prSet presAssocID="{908E9E59-D55A-41BB-A04F-75DA06363007}" presName="spacer" presStyleCnt="0"/>
      <dgm:spPr/>
    </dgm:pt>
    <dgm:pt modelId="{104A1B45-0CC0-43DE-83C9-B16F05BBF109}" type="pres">
      <dgm:prSet presAssocID="{157BEB90-BFA0-481B-8674-C47589E8D8D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FCC613-EC86-40AE-BCBF-BB9869A9939E}" type="presOf" srcId="{29BA5F21-505D-47EC-9188-7BF8D7EB3ACB}" destId="{58651B46-34AD-4AC6-82CE-940DF78361A6}" srcOrd="0" destOrd="0" presId="urn:microsoft.com/office/officeart/2005/8/layout/vList2"/>
    <dgm:cxn modelId="{D9576196-7931-4E9F-8C65-D6B25B642FB9}" srcId="{8DEDC1E9-7441-49BE-81B6-20BD47B560C4}" destId="{157BEB90-BFA0-481B-8674-C47589E8D8D6}" srcOrd="2" destOrd="0" parTransId="{1FEDB3B1-F6ED-4C5F-A6E8-3B72340A9326}" sibTransId="{73CA80D3-007C-4105-8D06-DEF2335D0666}"/>
    <dgm:cxn modelId="{A335AD1A-D61C-4CF8-926E-5BA97F0C7898}" type="presOf" srcId="{8DEDC1E9-7441-49BE-81B6-20BD47B560C4}" destId="{D7C0EAEA-39B7-466B-884F-7B95AD32DE17}" srcOrd="0" destOrd="0" presId="urn:microsoft.com/office/officeart/2005/8/layout/vList2"/>
    <dgm:cxn modelId="{E5FAF1FE-9D73-400F-8EE3-3E74067F621E}" srcId="{8DEDC1E9-7441-49BE-81B6-20BD47B560C4}" destId="{E032FA12-E51C-4957-B1F0-C4D0F58C4C82}" srcOrd="1" destOrd="0" parTransId="{8CE8B29E-F0D7-4E02-A8FA-1304E1F224AA}" sibTransId="{908E9E59-D55A-41BB-A04F-75DA06363007}"/>
    <dgm:cxn modelId="{05DC1BB4-9418-4102-B733-06C61B28A350}" type="presOf" srcId="{E032FA12-E51C-4957-B1F0-C4D0F58C4C82}" destId="{A58C8F57-85F8-4064-B62C-54B0699D983A}" srcOrd="0" destOrd="0" presId="urn:microsoft.com/office/officeart/2005/8/layout/vList2"/>
    <dgm:cxn modelId="{280571BB-7281-4D07-8714-5B0DA09CBF08}" type="presOf" srcId="{157BEB90-BFA0-481B-8674-C47589E8D8D6}" destId="{104A1B45-0CC0-43DE-83C9-B16F05BBF109}" srcOrd="0" destOrd="0" presId="urn:microsoft.com/office/officeart/2005/8/layout/vList2"/>
    <dgm:cxn modelId="{BF5D7EC3-6104-47CE-BACB-BBCA4EB1C080}" srcId="{8DEDC1E9-7441-49BE-81B6-20BD47B560C4}" destId="{29BA5F21-505D-47EC-9188-7BF8D7EB3ACB}" srcOrd="0" destOrd="0" parTransId="{B219C596-B7EA-45DB-B5C2-BEB2114A0354}" sibTransId="{7C7ED0F6-0959-46B7-83CB-9E56A7C563DD}"/>
    <dgm:cxn modelId="{E7F41FCB-8909-4F02-8D3A-7EDB4971A8CA}" type="presParOf" srcId="{D7C0EAEA-39B7-466B-884F-7B95AD32DE17}" destId="{58651B46-34AD-4AC6-82CE-940DF78361A6}" srcOrd="0" destOrd="0" presId="urn:microsoft.com/office/officeart/2005/8/layout/vList2"/>
    <dgm:cxn modelId="{578CD095-F0F7-4316-9354-FC8E61E75FB1}" type="presParOf" srcId="{D7C0EAEA-39B7-466B-884F-7B95AD32DE17}" destId="{A90F6E1A-4FAF-4DAA-B17B-5786F5D86002}" srcOrd="1" destOrd="0" presId="urn:microsoft.com/office/officeart/2005/8/layout/vList2"/>
    <dgm:cxn modelId="{3A19271B-E056-4B2C-B496-D4DD513D4AB6}" type="presParOf" srcId="{D7C0EAEA-39B7-466B-884F-7B95AD32DE17}" destId="{A58C8F57-85F8-4064-B62C-54B0699D983A}" srcOrd="2" destOrd="0" presId="urn:microsoft.com/office/officeart/2005/8/layout/vList2"/>
    <dgm:cxn modelId="{C9B8C749-355A-442F-8DF6-C20D4C041E1A}" type="presParOf" srcId="{D7C0EAEA-39B7-466B-884F-7B95AD32DE17}" destId="{D8DBFFD0-8860-43C4-84FE-10ECE543FCC7}" srcOrd="3" destOrd="0" presId="urn:microsoft.com/office/officeart/2005/8/layout/vList2"/>
    <dgm:cxn modelId="{CD14D627-93C9-4B9A-8703-B72990305FD2}" type="presParOf" srcId="{D7C0EAEA-39B7-466B-884F-7B95AD32DE17}" destId="{104A1B45-0CC0-43DE-83C9-B16F05BBF10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29A83B1-923F-4D7F-B7E7-347DB18F24F1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0705817-640C-43E0-9C87-61237D28E4F8}">
      <dgm:prSet phldrT="[Text]"/>
      <dgm:spPr/>
      <dgm:t>
        <a:bodyPr/>
        <a:lstStyle/>
        <a:p>
          <a:pPr algn="ctr"/>
          <a:r>
            <a:rPr lang="en-US" dirty="0" smtClean="0">
              <a:solidFill>
                <a:schemeClr val="bg1">
                  <a:lumMod val="95000"/>
                  <a:lumOff val="5000"/>
                </a:schemeClr>
              </a:solidFill>
            </a:rPr>
            <a:t>Classical</a:t>
          </a:r>
          <a:endParaRPr lang="en-US" dirty="0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81711EC4-A8A3-4717-8454-849FBAF9F80B}" type="parTrans" cxnId="{1629BF20-4202-4C48-B941-3E9832321C18}">
      <dgm:prSet/>
      <dgm:spPr/>
      <dgm:t>
        <a:bodyPr/>
        <a:lstStyle/>
        <a:p>
          <a:endParaRPr lang="en-US"/>
        </a:p>
      </dgm:t>
    </dgm:pt>
    <dgm:pt modelId="{69EC259E-F011-4529-AD0A-EC080F32A42C}" type="sibTrans" cxnId="{1629BF20-4202-4C48-B941-3E9832321C18}">
      <dgm:prSet/>
      <dgm:spPr/>
      <dgm:t>
        <a:bodyPr/>
        <a:lstStyle/>
        <a:p>
          <a:endParaRPr lang="en-US"/>
        </a:p>
      </dgm:t>
    </dgm:pt>
    <dgm:pt modelId="{E1D18F86-C1A1-4BFF-957E-5E6EC27E3115}">
      <dgm:prSet phldrT="[Text]"/>
      <dgm:spPr/>
      <dgm:t>
        <a:bodyPr/>
        <a:lstStyle/>
        <a:p>
          <a:r>
            <a:rPr lang="en-US" dirty="0" smtClean="0"/>
            <a:t>Accurate Measurements</a:t>
          </a:r>
          <a:endParaRPr lang="en-US" dirty="0"/>
        </a:p>
      </dgm:t>
    </dgm:pt>
    <dgm:pt modelId="{0F495253-D6F3-45D5-AE6D-D9DAF5D63BCF}" type="parTrans" cxnId="{7269B273-F28F-47B6-8F0B-3538B3479F3F}">
      <dgm:prSet/>
      <dgm:spPr/>
      <dgm:t>
        <a:bodyPr/>
        <a:lstStyle/>
        <a:p>
          <a:endParaRPr lang="en-US"/>
        </a:p>
      </dgm:t>
    </dgm:pt>
    <dgm:pt modelId="{6DF2EC84-C4C7-44ED-AC5C-8B497613FCE8}" type="sibTrans" cxnId="{7269B273-F28F-47B6-8F0B-3538B3479F3F}">
      <dgm:prSet/>
      <dgm:spPr/>
      <dgm:t>
        <a:bodyPr/>
        <a:lstStyle/>
        <a:p>
          <a:endParaRPr lang="en-US"/>
        </a:p>
      </dgm:t>
    </dgm:pt>
    <dgm:pt modelId="{A110AB56-C286-4CAB-A74C-8A1042D7ABBF}">
      <dgm:prSet phldrT="[Text]"/>
      <dgm:spPr/>
      <dgm:t>
        <a:bodyPr/>
        <a:lstStyle/>
        <a:p>
          <a:r>
            <a:rPr lang="en-US" dirty="0" smtClean="0"/>
            <a:t>Large objects at low speeds</a:t>
          </a:r>
          <a:endParaRPr lang="en-US" dirty="0"/>
        </a:p>
      </dgm:t>
    </dgm:pt>
    <dgm:pt modelId="{BD311D38-BB9B-4A67-AE74-AD7C4447C34D}" type="parTrans" cxnId="{F33EF48E-00D8-49EA-B31D-C786CDC4FD4A}">
      <dgm:prSet/>
      <dgm:spPr/>
      <dgm:t>
        <a:bodyPr/>
        <a:lstStyle/>
        <a:p>
          <a:endParaRPr lang="en-US"/>
        </a:p>
      </dgm:t>
    </dgm:pt>
    <dgm:pt modelId="{D86A0994-08B6-4BCB-8EF0-8229BF927465}" type="sibTrans" cxnId="{F33EF48E-00D8-49EA-B31D-C786CDC4FD4A}">
      <dgm:prSet/>
      <dgm:spPr/>
      <dgm:t>
        <a:bodyPr/>
        <a:lstStyle/>
        <a:p>
          <a:endParaRPr lang="en-US"/>
        </a:p>
      </dgm:t>
    </dgm:pt>
    <dgm:pt modelId="{72FF0632-83D2-4AD2-A565-A1C5B195F054}">
      <dgm:prSet phldrT="[Text]"/>
      <dgm:spPr/>
      <dgm:t>
        <a:bodyPr/>
        <a:lstStyle/>
        <a:p>
          <a:r>
            <a:rPr lang="en-US" dirty="0" smtClean="0">
              <a:solidFill>
                <a:schemeClr val="bg1">
                  <a:lumMod val="95000"/>
                  <a:lumOff val="5000"/>
                </a:schemeClr>
              </a:solidFill>
            </a:rPr>
            <a:t>Quantum</a:t>
          </a:r>
          <a:endParaRPr lang="en-US" dirty="0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CAE885C0-A523-4441-87FB-4B292B66A5D6}" type="parTrans" cxnId="{BB45A20D-B0E8-47D0-9C25-9010ACB16F43}">
      <dgm:prSet/>
      <dgm:spPr/>
      <dgm:t>
        <a:bodyPr/>
        <a:lstStyle/>
        <a:p>
          <a:endParaRPr lang="en-US"/>
        </a:p>
      </dgm:t>
    </dgm:pt>
    <dgm:pt modelId="{9707BFE0-D933-488B-99FD-0E17CA9FBB0B}" type="sibTrans" cxnId="{BB45A20D-B0E8-47D0-9C25-9010ACB16F43}">
      <dgm:prSet/>
      <dgm:spPr/>
      <dgm:t>
        <a:bodyPr/>
        <a:lstStyle/>
        <a:p>
          <a:endParaRPr lang="en-US"/>
        </a:p>
      </dgm:t>
    </dgm:pt>
    <dgm:pt modelId="{392425D6-2AFB-4A05-89BA-4B8859DDE737}">
      <dgm:prSet phldrT="[Text]"/>
      <dgm:spPr/>
      <dgm:t>
        <a:bodyPr/>
        <a:lstStyle/>
        <a:p>
          <a:r>
            <a:rPr lang="en-US" dirty="0" smtClean="0"/>
            <a:t>Uncertain Measurements</a:t>
          </a:r>
          <a:endParaRPr lang="en-US" dirty="0"/>
        </a:p>
      </dgm:t>
    </dgm:pt>
    <dgm:pt modelId="{25F8E7DC-6F5B-4704-A326-064E5ACA821B}" type="parTrans" cxnId="{FC127AA7-5992-42EC-AFEF-F530A94FE7E3}">
      <dgm:prSet/>
      <dgm:spPr/>
      <dgm:t>
        <a:bodyPr/>
        <a:lstStyle/>
        <a:p>
          <a:endParaRPr lang="en-US"/>
        </a:p>
      </dgm:t>
    </dgm:pt>
    <dgm:pt modelId="{D4A7D1E9-FD39-49E8-8D7B-639DB1870D13}" type="sibTrans" cxnId="{FC127AA7-5992-42EC-AFEF-F530A94FE7E3}">
      <dgm:prSet/>
      <dgm:spPr/>
      <dgm:t>
        <a:bodyPr/>
        <a:lstStyle/>
        <a:p>
          <a:endParaRPr lang="en-US"/>
        </a:p>
      </dgm:t>
    </dgm:pt>
    <dgm:pt modelId="{832B560D-BE41-4C3E-BDB8-FE5C828EF4AB}">
      <dgm:prSet phldrT="[Text]"/>
      <dgm:spPr/>
      <dgm:t>
        <a:bodyPr/>
        <a:lstStyle/>
        <a:p>
          <a:r>
            <a:rPr lang="en-US" dirty="0" smtClean="0"/>
            <a:t>Very much general</a:t>
          </a:r>
          <a:endParaRPr lang="en-US" dirty="0"/>
        </a:p>
      </dgm:t>
    </dgm:pt>
    <dgm:pt modelId="{61130C93-1019-4A3A-8D29-4ED351806F0A}" type="parTrans" cxnId="{CFC5E65F-998C-4091-B4B8-59A5439106F1}">
      <dgm:prSet/>
      <dgm:spPr/>
      <dgm:t>
        <a:bodyPr/>
        <a:lstStyle/>
        <a:p>
          <a:endParaRPr lang="en-US"/>
        </a:p>
      </dgm:t>
    </dgm:pt>
    <dgm:pt modelId="{35BE78D0-7EF4-451B-869E-1B507125DF5F}" type="sibTrans" cxnId="{CFC5E65F-998C-4091-B4B8-59A5439106F1}">
      <dgm:prSet/>
      <dgm:spPr/>
      <dgm:t>
        <a:bodyPr/>
        <a:lstStyle/>
        <a:p>
          <a:endParaRPr lang="en-US"/>
        </a:p>
      </dgm:t>
    </dgm:pt>
    <dgm:pt modelId="{A825A3CD-8894-4647-9821-DB99726933FA}">
      <dgm:prSet phldrT="[Text]"/>
      <dgm:spPr/>
      <dgm:t>
        <a:bodyPr/>
        <a:lstStyle/>
        <a:p>
          <a:r>
            <a:rPr lang="en-US" dirty="0" smtClean="0"/>
            <a:t>Observation-oriented</a:t>
          </a:r>
          <a:endParaRPr lang="en-US" dirty="0"/>
        </a:p>
      </dgm:t>
    </dgm:pt>
    <dgm:pt modelId="{018CC697-31B8-40AF-BAF6-63D86646AF3C}" type="parTrans" cxnId="{E43F2D34-EB66-49C3-A8C8-75DCF5F2408B}">
      <dgm:prSet/>
      <dgm:spPr/>
      <dgm:t>
        <a:bodyPr/>
        <a:lstStyle/>
        <a:p>
          <a:endParaRPr lang="en-US"/>
        </a:p>
      </dgm:t>
    </dgm:pt>
    <dgm:pt modelId="{D9A0C6F9-5072-468F-8BFE-7CA2DFECC66B}" type="sibTrans" cxnId="{E43F2D34-EB66-49C3-A8C8-75DCF5F2408B}">
      <dgm:prSet/>
      <dgm:spPr/>
      <dgm:t>
        <a:bodyPr/>
        <a:lstStyle/>
        <a:p>
          <a:endParaRPr lang="en-US"/>
        </a:p>
      </dgm:t>
    </dgm:pt>
    <dgm:pt modelId="{2DC3756D-76D5-454B-973F-D05977420BDA}">
      <dgm:prSet phldrT="[Text]"/>
      <dgm:spPr/>
      <dgm:t>
        <a:bodyPr/>
        <a:lstStyle/>
        <a:p>
          <a:r>
            <a:rPr lang="en-US" dirty="0" smtClean="0"/>
            <a:t>Miniscule Particles</a:t>
          </a:r>
          <a:endParaRPr lang="en-US" dirty="0"/>
        </a:p>
      </dgm:t>
    </dgm:pt>
    <dgm:pt modelId="{A5EDC834-D2C4-4429-823C-259E120FBE73}" type="parTrans" cxnId="{CA039A84-C9B0-4040-A87D-1BF28F8237DC}">
      <dgm:prSet/>
      <dgm:spPr/>
      <dgm:t>
        <a:bodyPr/>
        <a:lstStyle/>
        <a:p>
          <a:endParaRPr lang="en-US"/>
        </a:p>
      </dgm:t>
    </dgm:pt>
    <dgm:pt modelId="{47A92939-3FED-46C9-AB4A-6081F8487C2F}" type="sibTrans" cxnId="{CA039A84-C9B0-4040-A87D-1BF28F8237DC}">
      <dgm:prSet/>
      <dgm:spPr/>
      <dgm:t>
        <a:bodyPr/>
        <a:lstStyle/>
        <a:p>
          <a:endParaRPr lang="en-US"/>
        </a:p>
      </dgm:t>
    </dgm:pt>
    <dgm:pt modelId="{98AAFEFE-DFF7-4F21-BAEE-435FF84AE93F}">
      <dgm:prSet phldrT="[Text]"/>
      <dgm:spPr/>
      <dgm:t>
        <a:bodyPr/>
        <a:lstStyle/>
        <a:p>
          <a:r>
            <a:rPr lang="en-US" dirty="0" smtClean="0"/>
            <a:t>Probability-oriented</a:t>
          </a:r>
          <a:endParaRPr lang="en-US" dirty="0"/>
        </a:p>
      </dgm:t>
    </dgm:pt>
    <dgm:pt modelId="{18F40F5A-798F-48E5-991B-EFA4BAD3F94C}" type="parTrans" cxnId="{AD6F2E0B-57EF-46EF-877F-29286FDACE6A}">
      <dgm:prSet/>
      <dgm:spPr/>
      <dgm:t>
        <a:bodyPr/>
        <a:lstStyle/>
        <a:p>
          <a:endParaRPr lang="en-US"/>
        </a:p>
      </dgm:t>
    </dgm:pt>
    <dgm:pt modelId="{6D410946-6F31-4BAA-BCA4-193F9A0314F1}" type="sibTrans" cxnId="{AD6F2E0B-57EF-46EF-877F-29286FDACE6A}">
      <dgm:prSet/>
      <dgm:spPr/>
      <dgm:t>
        <a:bodyPr/>
        <a:lstStyle/>
        <a:p>
          <a:endParaRPr lang="en-US"/>
        </a:p>
      </dgm:t>
    </dgm:pt>
    <dgm:pt modelId="{02F28510-FEE9-4913-87C3-68DCBB797EB7}">
      <dgm:prSet phldrT="[Text]"/>
      <dgm:spPr/>
      <dgm:t>
        <a:bodyPr/>
        <a:lstStyle/>
        <a:p>
          <a:r>
            <a:rPr lang="en-US" dirty="0" smtClean="0"/>
            <a:t>Extremely Limited</a:t>
          </a:r>
          <a:endParaRPr lang="en-US" dirty="0"/>
        </a:p>
      </dgm:t>
    </dgm:pt>
    <dgm:pt modelId="{49A8E5AF-F74D-4FC2-B100-2FF7F9267831}" type="parTrans" cxnId="{8D9DC4A5-0C9C-4081-AD77-113E8C8B5D1E}">
      <dgm:prSet/>
      <dgm:spPr/>
      <dgm:t>
        <a:bodyPr/>
        <a:lstStyle/>
        <a:p>
          <a:endParaRPr lang="en-US"/>
        </a:p>
      </dgm:t>
    </dgm:pt>
    <dgm:pt modelId="{0ACDFCE4-E60C-48BD-B037-F16AA4FED15D}" type="sibTrans" cxnId="{8D9DC4A5-0C9C-4081-AD77-113E8C8B5D1E}">
      <dgm:prSet/>
      <dgm:spPr/>
      <dgm:t>
        <a:bodyPr/>
        <a:lstStyle/>
        <a:p>
          <a:endParaRPr lang="en-US"/>
        </a:p>
      </dgm:t>
    </dgm:pt>
    <dgm:pt modelId="{ADB3E67F-A235-4178-844B-FD59019DB813}" type="pres">
      <dgm:prSet presAssocID="{F29A83B1-923F-4D7F-B7E7-347DB18F24F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5908BB7-4523-40A1-9EEF-C410AC1EFEB1}" type="pres">
      <dgm:prSet presAssocID="{30705817-640C-43E0-9C87-61237D28E4F8}" presName="root" presStyleCnt="0"/>
      <dgm:spPr/>
    </dgm:pt>
    <dgm:pt modelId="{20BCFA0D-C32A-4A3E-92D1-BEEE4D48E1E0}" type="pres">
      <dgm:prSet presAssocID="{30705817-640C-43E0-9C87-61237D28E4F8}" presName="rootComposite" presStyleCnt="0"/>
      <dgm:spPr/>
    </dgm:pt>
    <dgm:pt modelId="{0174AA30-8A44-4C31-80D1-67EC56DD0D35}" type="pres">
      <dgm:prSet presAssocID="{30705817-640C-43E0-9C87-61237D28E4F8}" presName="rootText" presStyleLbl="node1" presStyleIdx="0" presStyleCnt="2" custLinFactNeighborX="-89540" custLinFactNeighborY="2256"/>
      <dgm:spPr/>
      <dgm:t>
        <a:bodyPr/>
        <a:lstStyle/>
        <a:p>
          <a:endParaRPr lang="en-US"/>
        </a:p>
      </dgm:t>
    </dgm:pt>
    <dgm:pt modelId="{BA27FF6D-1BE7-4CA8-8EFB-43EFB3E2EEDF}" type="pres">
      <dgm:prSet presAssocID="{30705817-640C-43E0-9C87-61237D28E4F8}" presName="rootConnector" presStyleLbl="node1" presStyleIdx="0" presStyleCnt="2"/>
      <dgm:spPr/>
      <dgm:t>
        <a:bodyPr/>
        <a:lstStyle/>
        <a:p>
          <a:endParaRPr lang="en-US"/>
        </a:p>
      </dgm:t>
    </dgm:pt>
    <dgm:pt modelId="{768DF2DA-9980-45B5-B45B-9DB0CEB34687}" type="pres">
      <dgm:prSet presAssocID="{30705817-640C-43E0-9C87-61237D28E4F8}" presName="childShape" presStyleCnt="0"/>
      <dgm:spPr/>
    </dgm:pt>
    <dgm:pt modelId="{9B923EEE-52A4-421F-B407-8198251A9C4F}" type="pres">
      <dgm:prSet presAssocID="{0F495253-D6F3-45D5-AE6D-D9DAF5D63BCF}" presName="Name13" presStyleLbl="parChTrans1D2" presStyleIdx="0" presStyleCnt="8"/>
      <dgm:spPr/>
      <dgm:t>
        <a:bodyPr/>
        <a:lstStyle/>
        <a:p>
          <a:endParaRPr lang="en-US"/>
        </a:p>
      </dgm:t>
    </dgm:pt>
    <dgm:pt modelId="{DEF9EA5D-CF01-4A41-8D5E-875E8F636FD1}" type="pres">
      <dgm:prSet presAssocID="{E1D18F86-C1A1-4BFF-957E-5E6EC27E3115}" presName="childText" presStyleLbl="bgAcc1" presStyleIdx="0" presStyleCnt="8" custLinFactNeighborX="-97049" custLinFactNeighborY="48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AD770D-CBDD-472C-B208-DB6422D7A67D}" type="pres">
      <dgm:prSet presAssocID="{018CC697-31B8-40AF-BAF6-63D86646AF3C}" presName="Name13" presStyleLbl="parChTrans1D2" presStyleIdx="1" presStyleCnt="8"/>
      <dgm:spPr/>
      <dgm:t>
        <a:bodyPr/>
        <a:lstStyle/>
        <a:p>
          <a:endParaRPr lang="en-US"/>
        </a:p>
      </dgm:t>
    </dgm:pt>
    <dgm:pt modelId="{517BA122-CD0E-46CD-ADC1-9919E75287A5}" type="pres">
      <dgm:prSet presAssocID="{A825A3CD-8894-4647-9821-DB99726933FA}" presName="childText" presStyleLbl="bgAcc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D5783D-1584-48AE-A6AB-4ED451FEA4BF}" type="pres">
      <dgm:prSet presAssocID="{BD311D38-BB9B-4A67-AE74-AD7C4447C34D}" presName="Name13" presStyleLbl="parChTrans1D2" presStyleIdx="2" presStyleCnt="8"/>
      <dgm:spPr/>
      <dgm:t>
        <a:bodyPr/>
        <a:lstStyle/>
        <a:p>
          <a:endParaRPr lang="en-US"/>
        </a:p>
      </dgm:t>
    </dgm:pt>
    <dgm:pt modelId="{58A5C474-1C52-4525-AB7C-6B15512836C5}" type="pres">
      <dgm:prSet presAssocID="{A110AB56-C286-4CAB-A74C-8A1042D7ABBF}" presName="childText" presStyleLbl="bgAcc1" presStyleIdx="2" presStyleCnt="8" custScaleX="99382" custLinFactX="-3695" custLinFactNeighborX="-100000" custLinFactNeighborY="-5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D25867-28BF-4EA3-A95D-DA995B472D75}" type="pres">
      <dgm:prSet presAssocID="{49A8E5AF-F74D-4FC2-B100-2FF7F9267831}" presName="Name13" presStyleLbl="parChTrans1D2" presStyleIdx="3" presStyleCnt="8"/>
      <dgm:spPr/>
      <dgm:t>
        <a:bodyPr/>
        <a:lstStyle/>
        <a:p>
          <a:endParaRPr lang="en-US"/>
        </a:p>
      </dgm:t>
    </dgm:pt>
    <dgm:pt modelId="{BE45F18A-3EDC-4483-9681-E8E3631FB53D}" type="pres">
      <dgm:prSet presAssocID="{02F28510-FEE9-4913-87C3-68DCBB797EB7}" presName="childText" presStyleLbl="bgAcc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DEC836-F49A-486D-ACA1-DE4EF19C9E68}" type="pres">
      <dgm:prSet presAssocID="{72FF0632-83D2-4AD2-A565-A1C5B195F054}" presName="root" presStyleCnt="0"/>
      <dgm:spPr/>
    </dgm:pt>
    <dgm:pt modelId="{985BFC3B-605A-48ED-9BBD-1ED09BDA4AF0}" type="pres">
      <dgm:prSet presAssocID="{72FF0632-83D2-4AD2-A565-A1C5B195F054}" presName="rootComposite" presStyleCnt="0"/>
      <dgm:spPr/>
    </dgm:pt>
    <dgm:pt modelId="{B26A027E-1E7E-43CE-BF66-1E4443AC363A}" type="pres">
      <dgm:prSet presAssocID="{72FF0632-83D2-4AD2-A565-A1C5B195F054}" presName="rootText" presStyleLbl="node1" presStyleIdx="1" presStyleCnt="2"/>
      <dgm:spPr/>
      <dgm:t>
        <a:bodyPr/>
        <a:lstStyle/>
        <a:p>
          <a:endParaRPr lang="en-US"/>
        </a:p>
      </dgm:t>
    </dgm:pt>
    <dgm:pt modelId="{DAD5B16B-4869-41FA-B7C6-C36C38B48E47}" type="pres">
      <dgm:prSet presAssocID="{72FF0632-83D2-4AD2-A565-A1C5B195F054}" presName="rootConnector" presStyleLbl="node1" presStyleIdx="1" presStyleCnt="2"/>
      <dgm:spPr/>
      <dgm:t>
        <a:bodyPr/>
        <a:lstStyle/>
        <a:p>
          <a:endParaRPr lang="en-US"/>
        </a:p>
      </dgm:t>
    </dgm:pt>
    <dgm:pt modelId="{8B6C45CF-6239-4A29-981A-3C4425FC3D64}" type="pres">
      <dgm:prSet presAssocID="{72FF0632-83D2-4AD2-A565-A1C5B195F054}" presName="childShape" presStyleCnt="0"/>
      <dgm:spPr/>
    </dgm:pt>
    <dgm:pt modelId="{E7B63190-818A-4B19-92D7-DEE52C0243DA}" type="pres">
      <dgm:prSet presAssocID="{25F8E7DC-6F5B-4704-A326-064E5ACA821B}" presName="Name13" presStyleLbl="parChTrans1D2" presStyleIdx="4" presStyleCnt="8"/>
      <dgm:spPr/>
      <dgm:t>
        <a:bodyPr/>
        <a:lstStyle/>
        <a:p>
          <a:endParaRPr lang="en-US"/>
        </a:p>
      </dgm:t>
    </dgm:pt>
    <dgm:pt modelId="{23B6E7D7-7E2D-4896-8897-B733D46DEF69}" type="pres">
      <dgm:prSet presAssocID="{392425D6-2AFB-4A05-89BA-4B8859DDE737}" presName="childText" presStyleLbl="bgAcc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149F95-10AF-4405-AFAC-5304142186E1}" type="pres">
      <dgm:prSet presAssocID="{18F40F5A-798F-48E5-991B-EFA4BAD3F94C}" presName="Name13" presStyleLbl="parChTrans1D2" presStyleIdx="5" presStyleCnt="8"/>
      <dgm:spPr/>
      <dgm:t>
        <a:bodyPr/>
        <a:lstStyle/>
        <a:p>
          <a:endParaRPr lang="en-US"/>
        </a:p>
      </dgm:t>
    </dgm:pt>
    <dgm:pt modelId="{ADBB54F3-7EDC-433A-8364-0B4259FB7474}" type="pres">
      <dgm:prSet presAssocID="{98AAFEFE-DFF7-4F21-BAEE-435FF84AE93F}" presName="childText" presStyleLbl="bgAcc1" presStyleIdx="5" presStyleCnt="8" custLinFactX="12234" custLinFactNeighborX="100000" custLinFactNeighborY="-31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036297-841C-423B-9C65-BFE3D599C3C8}" type="pres">
      <dgm:prSet presAssocID="{A5EDC834-D2C4-4429-823C-259E120FBE73}" presName="Name13" presStyleLbl="parChTrans1D2" presStyleIdx="6" presStyleCnt="8"/>
      <dgm:spPr/>
      <dgm:t>
        <a:bodyPr/>
        <a:lstStyle/>
        <a:p>
          <a:endParaRPr lang="en-US"/>
        </a:p>
      </dgm:t>
    </dgm:pt>
    <dgm:pt modelId="{F936BBD9-FFA9-42A6-854F-55B3921B15F3}" type="pres">
      <dgm:prSet presAssocID="{2DC3756D-76D5-454B-973F-D05977420BDA}" presName="childText" presStyleLbl="bgAcc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1DC441-5896-48D1-B384-7B675B0BAAEC}" type="pres">
      <dgm:prSet presAssocID="{61130C93-1019-4A3A-8D29-4ED351806F0A}" presName="Name13" presStyleLbl="parChTrans1D2" presStyleIdx="7" presStyleCnt="8"/>
      <dgm:spPr/>
      <dgm:t>
        <a:bodyPr/>
        <a:lstStyle/>
        <a:p>
          <a:endParaRPr lang="en-US"/>
        </a:p>
      </dgm:t>
    </dgm:pt>
    <dgm:pt modelId="{3ADC9BF1-1B54-4A14-9488-E48472540690}" type="pres">
      <dgm:prSet presAssocID="{832B560D-BE41-4C3E-BDB8-FE5C828EF4AB}" presName="childText" presStyleLbl="bgAcc1" presStyleIdx="7" presStyleCnt="8" custLinFactX="5588" custLinFactNeighborX="100000" custLinFactNeighborY="20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D6F2E0B-57EF-46EF-877F-29286FDACE6A}" srcId="{72FF0632-83D2-4AD2-A565-A1C5B195F054}" destId="{98AAFEFE-DFF7-4F21-BAEE-435FF84AE93F}" srcOrd="1" destOrd="0" parTransId="{18F40F5A-798F-48E5-991B-EFA4BAD3F94C}" sibTransId="{6D410946-6F31-4BAA-BCA4-193F9A0314F1}"/>
    <dgm:cxn modelId="{CFC5E65F-998C-4091-B4B8-59A5439106F1}" srcId="{72FF0632-83D2-4AD2-A565-A1C5B195F054}" destId="{832B560D-BE41-4C3E-BDB8-FE5C828EF4AB}" srcOrd="3" destOrd="0" parTransId="{61130C93-1019-4A3A-8D29-4ED351806F0A}" sibTransId="{35BE78D0-7EF4-451B-869E-1B507125DF5F}"/>
    <dgm:cxn modelId="{7CC614A5-373F-4FDC-AED7-30CA0D781CC0}" type="presOf" srcId="{F29A83B1-923F-4D7F-B7E7-347DB18F24F1}" destId="{ADB3E67F-A235-4178-844B-FD59019DB813}" srcOrd="0" destOrd="0" presId="urn:microsoft.com/office/officeart/2005/8/layout/hierarchy3"/>
    <dgm:cxn modelId="{118B34CD-3C50-452E-940D-B4C2D1664405}" type="presOf" srcId="{E1D18F86-C1A1-4BFF-957E-5E6EC27E3115}" destId="{DEF9EA5D-CF01-4A41-8D5E-875E8F636FD1}" srcOrd="0" destOrd="0" presId="urn:microsoft.com/office/officeart/2005/8/layout/hierarchy3"/>
    <dgm:cxn modelId="{50D755A0-9542-4A6F-A14B-1FB8DEC52717}" type="presOf" srcId="{72FF0632-83D2-4AD2-A565-A1C5B195F054}" destId="{B26A027E-1E7E-43CE-BF66-1E4443AC363A}" srcOrd="0" destOrd="0" presId="urn:microsoft.com/office/officeart/2005/8/layout/hierarchy3"/>
    <dgm:cxn modelId="{1813878F-C6A6-4CEB-A3D5-BEBF0C03CE38}" type="presOf" srcId="{30705817-640C-43E0-9C87-61237D28E4F8}" destId="{BA27FF6D-1BE7-4CA8-8EFB-43EFB3E2EEDF}" srcOrd="1" destOrd="0" presId="urn:microsoft.com/office/officeart/2005/8/layout/hierarchy3"/>
    <dgm:cxn modelId="{5FDB822A-556E-4942-929D-6CF1A75C8A9A}" type="presOf" srcId="{BD311D38-BB9B-4A67-AE74-AD7C4447C34D}" destId="{89D5783D-1584-48AE-A6AB-4ED451FEA4BF}" srcOrd="0" destOrd="0" presId="urn:microsoft.com/office/officeart/2005/8/layout/hierarchy3"/>
    <dgm:cxn modelId="{FD807F56-F1BE-42AB-BE88-FADE196744B7}" type="presOf" srcId="{02F28510-FEE9-4913-87C3-68DCBB797EB7}" destId="{BE45F18A-3EDC-4483-9681-E8E3631FB53D}" srcOrd="0" destOrd="0" presId="urn:microsoft.com/office/officeart/2005/8/layout/hierarchy3"/>
    <dgm:cxn modelId="{CA039A84-C9B0-4040-A87D-1BF28F8237DC}" srcId="{72FF0632-83D2-4AD2-A565-A1C5B195F054}" destId="{2DC3756D-76D5-454B-973F-D05977420BDA}" srcOrd="2" destOrd="0" parTransId="{A5EDC834-D2C4-4429-823C-259E120FBE73}" sibTransId="{47A92939-3FED-46C9-AB4A-6081F8487C2F}"/>
    <dgm:cxn modelId="{206650A9-DC36-486E-855B-EC415FA91E47}" type="presOf" srcId="{018CC697-31B8-40AF-BAF6-63D86646AF3C}" destId="{39AD770D-CBDD-472C-B208-DB6422D7A67D}" srcOrd="0" destOrd="0" presId="urn:microsoft.com/office/officeart/2005/8/layout/hierarchy3"/>
    <dgm:cxn modelId="{90C91523-AB3B-409F-A208-0E93BED27857}" type="presOf" srcId="{72FF0632-83D2-4AD2-A565-A1C5B195F054}" destId="{DAD5B16B-4869-41FA-B7C6-C36C38B48E47}" srcOrd="1" destOrd="0" presId="urn:microsoft.com/office/officeart/2005/8/layout/hierarchy3"/>
    <dgm:cxn modelId="{60C120AD-9491-4F1A-B10A-1ABBFF7A0623}" type="presOf" srcId="{49A8E5AF-F74D-4FC2-B100-2FF7F9267831}" destId="{F2D25867-28BF-4EA3-A95D-DA995B472D75}" srcOrd="0" destOrd="0" presId="urn:microsoft.com/office/officeart/2005/8/layout/hierarchy3"/>
    <dgm:cxn modelId="{4EB77BB3-1136-45C7-B56C-2EC0911F402C}" type="presOf" srcId="{61130C93-1019-4A3A-8D29-4ED351806F0A}" destId="{B71DC441-5896-48D1-B384-7B675B0BAAEC}" srcOrd="0" destOrd="0" presId="urn:microsoft.com/office/officeart/2005/8/layout/hierarchy3"/>
    <dgm:cxn modelId="{28741F96-0F01-4494-8354-003FBCE5B89F}" type="presOf" srcId="{30705817-640C-43E0-9C87-61237D28E4F8}" destId="{0174AA30-8A44-4C31-80D1-67EC56DD0D35}" srcOrd="0" destOrd="0" presId="urn:microsoft.com/office/officeart/2005/8/layout/hierarchy3"/>
    <dgm:cxn modelId="{AE3F3147-1925-493A-9737-F90FB86AB48B}" type="presOf" srcId="{A825A3CD-8894-4647-9821-DB99726933FA}" destId="{517BA122-CD0E-46CD-ADC1-9919E75287A5}" srcOrd="0" destOrd="0" presId="urn:microsoft.com/office/officeart/2005/8/layout/hierarchy3"/>
    <dgm:cxn modelId="{22B4EAAF-E20C-4BE3-B8A4-A86917F7AA70}" type="presOf" srcId="{2DC3756D-76D5-454B-973F-D05977420BDA}" destId="{F936BBD9-FFA9-42A6-854F-55B3921B15F3}" srcOrd="0" destOrd="0" presId="urn:microsoft.com/office/officeart/2005/8/layout/hierarchy3"/>
    <dgm:cxn modelId="{9CDE1C39-EFBB-4513-A16B-1302EC475064}" type="presOf" srcId="{392425D6-2AFB-4A05-89BA-4B8859DDE737}" destId="{23B6E7D7-7E2D-4896-8897-B733D46DEF69}" srcOrd="0" destOrd="0" presId="urn:microsoft.com/office/officeart/2005/8/layout/hierarchy3"/>
    <dgm:cxn modelId="{08B68581-62A8-4E74-AED4-913D0748A751}" type="presOf" srcId="{0F495253-D6F3-45D5-AE6D-D9DAF5D63BCF}" destId="{9B923EEE-52A4-421F-B407-8198251A9C4F}" srcOrd="0" destOrd="0" presId="urn:microsoft.com/office/officeart/2005/8/layout/hierarchy3"/>
    <dgm:cxn modelId="{B3A9253C-100E-4C27-8B28-B37205306882}" type="presOf" srcId="{A5EDC834-D2C4-4429-823C-259E120FBE73}" destId="{71036297-841C-423B-9C65-BFE3D599C3C8}" srcOrd="0" destOrd="0" presId="urn:microsoft.com/office/officeart/2005/8/layout/hierarchy3"/>
    <dgm:cxn modelId="{806D7B04-D93F-4004-8066-54AA7D535C1C}" type="presOf" srcId="{18F40F5A-798F-48E5-991B-EFA4BAD3F94C}" destId="{40149F95-10AF-4405-AFAC-5304142186E1}" srcOrd="0" destOrd="0" presId="urn:microsoft.com/office/officeart/2005/8/layout/hierarchy3"/>
    <dgm:cxn modelId="{4CFF7A92-5BBF-4EAC-9F49-AC71AFF1D7EC}" type="presOf" srcId="{832B560D-BE41-4C3E-BDB8-FE5C828EF4AB}" destId="{3ADC9BF1-1B54-4A14-9488-E48472540690}" srcOrd="0" destOrd="0" presId="urn:microsoft.com/office/officeart/2005/8/layout/hierarchy3"/>
    <dgm:cxn modelId="{F27D3B95-C873-43B1-848F-DF04B619A51A}" type="presOf" srcId="{25F8E7DC-6F5B-4704-A326-064E5ACA821B}" destId="{E7B63190-818A-4B19-92D7-DEE52C0243DA}" srcOrd="0" destOrd="0" presId="urn:microsoft.com/office/officeart/2005/8/layout/hierarchy3"/>
    <dgm:cxn modelId="{E38B12BA-5414-4887-9613-EE56B49B91AB}" type="presOf" srcId="{98AAFEFE-DFF7-4F21-BAEE-435FF84AE93F}" destId="{ADBB54F3-7EDC-433A-8364-0B4259FB7474}" srcOrd="0" destOrd="0" presId="urn:microsoft.com/office/officeart/2005/8/layout/hierarchy3"/>
    <dgm:cxn modelId="{1629BF20-4202-4C48-B941-3E9832321C18}" srcId="{F29A83B1-923F-4D7F-B7E7-347DB18F24F1}" destId="{30705817-640C-43E0-9C87-61237D28E4F8}" srcOrd="0" destOrd="0" parTransId="{81711EC4-A8A3-4717-8454-849FBAF9F80B}" sibTransId="{69EC259E-F011-4529-AD0A-EC080F32A42C}"/>
    <dgm:cxn modelId="{8D9DC4A5-0C9C-4081-AD77-113E8C8B5D1E}" srcId="{30705817-640C-43E0-9C87-61237D28E4F8}" destId="{02F28510-FEE9-4913-87C3-68DCBB797EB7}" srcOrd="3" destOrd="0" parTransId="{49A8E5AF-F74D-4FC2-B100-2FF7F9267831}" sibTransId="{0ACDFCE4-E60C-48BD-B037-F16AA4FED15D}"/>
    <dgm:cxn modelId="{FC127AA7-5992-42EC-AFEF-F530A94FE7E3}" srcId="{72FF0632-83D2-4AD2-A565-A1C5B195F054}" destId="{392425D6-2AFB-4A05-89BA-4B8859DDE737}" srcOrd="0" destOrd="0" parTransId="{25F8E7DC-6F5B-4704-A326-064E5ACA821B}" sibTransId="{D4A7D1E9-FD39-49E8-8D7B-639DB1870D13}"/>
    <dgm:cxn modelId="{F33EF48E-00D8-49EA-B31D-C786CDC4FD4A}" srcId="{30705817-640C-43E0-9C87-61237D28E4F8}" destId="{A110AB56-C286-4CAB-A74C-8A1042D7ABBF}" srcOrd="2" destOrd="0" parTransId="{BD311D38-BB9B-4A67-AE74-AD7C4447C34D}" sibTransId="{D86A0994-08B6-4BCB-8EF0-8229BF927465}"/>
    <dgm:cxn modelId="{E43F2D34-EB66-49C3-A8C8-75DCF5F2408B}" srcId="{30705817-640C-43E0-9C87-61237D28E4F8}" destId="{A825A3CD-8894-4647-9821-DB99726933FA}" srcOrd="1" destOrd="0" parTransId="{018CC697-31B8-40AF-BAF6-63D86646AF3C}" sibTransId="{D9A0C6F9-5072-468F-8BFE-7CA2DFECC66B}"/>
    <dgm:cxn modelId="{CE45A772-BE47-4DF9-850F-7CDF7DAFAA1A}" type="presOf" srcId="{A110AB56-C286-4CAB-A74C-8A1042D7ABBF}" destId="{58A5C474-1C52-4525-AB7C-6B15512836C5}" srcOrd="0" destOrd="0" presId="urn:microsoft.com/office/officeart/2005/8/layout/hierarchy3"/>
    <dgm:cxn modelId="{BB45A20D-B0E8-47D0-9C25-9010ACB16F43}" srcId="{F29A83B1-923F-4D7F-B7E7-347DB18F24F1}" destId="{72FF0632-83D2-4AD2-A565-A1C5B195F054}" srcOrd="1" destOrd="0" parTransId="{CAE885C0-A523-4441-87FB-4B292B66A5D6}" sibTransId="{9707BFE0-D933-488B-99FD-0E17CA9FBB0B}"/>
    <dgm:cxn modelId="{7269B273-F28F-47B6-8F0B-3538B3479F3F}" srcId="{30705817-640C-43E0-9C87-61237D28E4F8}" destId="{E1D18F86-C1A1-4BFF-957E-5E6EC27E3115}" srcOrd="0" destOrd="0" parTransId="{0F495253-D6F3-45D5-AE6D-D9DAF5D63BCF}" sibTransId="{6DF2EC84-C4C7-44ED-AC5C-8B497613FCE8}"/>
    <dgm:cxn modelId="{421BFCD6-3121-4D92-845A-042B3D78220B}" type="presParOf" srcId="{ADB3E67F-A235-4178-844B-FD59019DB813}" destId="{95908BB7-4523-40A1-9EEF-C410AC1EFEB1}" srcOrd="0" destOrd="0" presId="urn:microsoft.com/office/officeart/2005/8/layout/hierarchy3"/>
    <dgm:cxn modelId="{7504EA68-6102-4B62-8434-92C3C24D7EC6}" type="presParOf" srcId="{95908BB7-4523-40A1-9EEF-C410AC1EFEB1}" destId="{20BCFA0D-C32A-4A3E-92D1-BEEE4D48E1E0}" srcOrd="0" destOrd="0" presId="urn:microsoft.com/office/officeart/2005/8/layout/hierarchy3"/>
    <dgm:cxn modelId="{B1B730F2-F3C6-4D55-A1B2-0B3DE5C963F1}" type="presParOf" srcId="{20BCFA0D-C32A-4A3E-92D1-BEEE4D48E1E0}" destId="{0174AA30-8A44-4C31-80D1-67EC56DD0D35}" srcOrd="0" destOrd="0" presId="urn:microsoft.com/office/officeart/2005/8/layout/hierarchy3"/>
    <dgm:cxn modelId="{ED69919B-183A-4DA5-B895-82CF8EA68E7C}" type="presParOf" srcId="{20BCFA0D-C32A-4A3E-92D1-BEEE4D48E1E0}" destId="{BA27FF6D-1BE7-4CA8-8EFB-43EFB3E2EEDF}" srcOrd="1" destOrd="0" presId="urn:microsoft.com/office/officeart/2005/8/layout/hierarchy3"/>
    <dgm:cxn modelId="{E786C032-686B-4A86-A241-80782CEC48D6}" type="presParOf" srcId="{95908BB7-4523-40A1-9EEF-C410AC1EFEB1}" destId="{768DF2DA-9980-45B5-B45B-9DB0CEB34687}" srcOrd="1" destOrd="0" presId="urn:microsoft.com/office/officeart/2005/8/layout/hierarchy3"/>
    <dgm:cxn modelId="{D5CD1A2F-8BC8-4078-B4BB-AC7EC4CBB0A0}" type="presParOf" srcId="{768DF2DA-9980-45B5-B45B-9DB0CEB34687}" destId="{9B923EEE-52A4-421F-B407-8198251A9C4F}" srcOrd="0" destOrd="0" presId="urn:microsoft.com/office/officeart/2005/8/layout/hierarchy3"/>
    <dgm:cxn modelId="{D25527A0-DD8F-4203-A946-5F9F41529994}" type="presParOf" srcId="{768DF2DA-9980-45B5-B45B-9DB0CEB34687}" destId="{DEF9EA5D-CF01-4A41-8D5E-875E8F636FD1}" srcOrd="1" destOrd="0" presId="urn:microsoft.com/office/officeart/2005/8/layout/hierarchy3"/>
    <dgm:cxn modelId="{6518B0F0-9CC6-41C2-99E5-7E0902C0BEB9}" type="presParOf" srcId="{768DF2DA-9980-45B5-B45B-9DB0CEB34687}" destId="{39AD770D-CBDD-472C-B208-DB6422D7A67D}" srcOrd="2" destOrd="0" presId="urn:microsoft.com/office/officeart/2005/8/layout/hierarchy3"/>
    <dgm:cxn modelId="{57D90850-84E2-41E9-98AE-E0AA98442B0E}" type="presParOf" srcId="{768DF2DA-9980-45B5-B45B-9DB0CEB34687}" destId="{517BA122-CD0E-46CD-ADC1-9919E75287A5}" srcOrd="3" destOrd="0" presId="urn:microsoft.com/office/officeart/2005/8/layout/hierarchy3"/>
    <dgm:cxn modelId="{0386F6A8-EA31-4C9E-916E-645AD7E5B143}" type="presParOf" srcId="{768DF2DA-9980-45B5-B45B-9DB0CEB34687}" destId="{89D5783D-1584-48AE-A6AB-4ED451FEA4BF}" srcOrd="4" destOrd="0" presId="urn:microsoft.com/office/officeart/2005/8/layout/hierarchy3"/>
    <dgm:cxn modelId="{23354151-1E20-4DB6-89BB-78D927D9169C}" type="presParOf" srcId="{768DF2DA-9980-45B5-B45B-9DB0CEB34687}" destId="{58A5C474-1C52-4525-AB7C-6B15512836C5}" srcOrd="5" destOrd="0" presId="urn:microsoft.com/office/officeart/2005/8/layout/hierarchy3"/>
    <dgm:cxn modelId="{02433DD7-6C0F-4662-B1F4-6033E211DB90}" type="presParOf" srcId="{768DF2DA-9980-45B5-B45B-9DB0CEB34687}" destId="{F2D25867-28BF-4EA3-A95D-DA995B472D75}" srcOrd="6" destOrd="0" presId="urn:microsoft.com/office/officeart/2005/8/layout/hierarchy3"/>
    <dgm:cxn modelId="{D9A00397-B6E5-42BE-9E38-987BFDFA5CFF}" type="presParOf" srcId="{768DF2DA-9980-45B5-B45B-9DB0CEB34687}" destId="{BE45F18A-3EDC-4483-9681-E8E3631FB53D}" srcOrd="7" destOrd="0" presId="urn:microsoft.com/office/officeart/2005/8/layout/hierarchy3"/>
    <dgm:cxn modelId="{E590B147-6290-43FA-BE9D-2968EAC31067}" type="presParOf" srcId="{ADB3E67F-A235-4178-844B-FD59019DB813}" destId="{6DDEC836-F49A-486D-ACA1-DE4EF19C9E68}" srcOrd="1" destOrd="0" presId="urn:microsoft.com/office/officeart/2005/8/layout/hierarchy3"/>
    <dgm:cxn modelId="{27C23B48-2475-4EB4-A67C-0B52EA5F868C}" type="presParOf" srcId="{6DDEC836-F49A-486D-ACA1-DE4EF19C9E68}" destId="{985BFC3B-605A-48ED-9BBD-1ED09BDA4AF0}" srcOrd="0" destOrd="0" presId="urn:microsoft.com/office/officeart/2005/8/layout/hierarchy3"/>
    <dgm:cxn modelId="{89347F1E-847D-4148-BD9E-5BDD2ED85186}" type="presParOf" srcId="{985BFC3B-605A-48ED-9BBD-1ED09BDA4AF0}" destId="{B26A027E-1E7E-43CE-BF66-1E4443AC363A}" srcOrd="0" destOrd="0" presId="urn:microsoft.com/office/officeart/2005/8/layout/hierarchy3"/>
    <dgm:cxn modelId="{C38CD1E5-0D22-4ED9-9590-289DD3C8B036}" type="presParOf" srcId="{985BFC3B-605A-48ED-9BBD-1ED09BDA4AF0}" destId="{DAD5B16B-4869-41FA-B7C6-C36C38B48E47}" srcOrd="1" destOrd="0" presId="urn:microsoft.com/office/officeart/2005/8/layout/hierarchy3"/>
    <dgm:cxn modelId="{4714310B-2D31-4BE0-8A65-37EB68B47199}" type="presParOf" srcId="{6DDEC836-F49A-486D-ACA1-DE4EF19C9E68}" destId="{8B6C45CF-6239-4A29-981A-3C4425FC3D64}" srcOrd="1" destOrd="0" presId="urn:microsoft.com/office/officeart/2005/8/layout/hierarchy3"/>
    <dgm:cxn modelId="{A1AAAAF3-B72B-46D4-9B98-B7DED1D90062}" type="presParOf" srcId="{8B6C45CF-6239-4A29-981A-3C4425FC3D64}" destId="{E7B63190-818A-4B19-92D7-DEE52C0243DA}" srcOrd="0" destOrd="0" presId="urn:microsoft.com/office/officeart/2005/8/layout/hierarchy3"/>
    <dgm:cxn modelId="{A2FE83B8-8A69-4D36-A121-B7953A7A2CF2}" type="presParOf" srcId="{8B6C45CF-6239-4A29-981A-3C4425FC3D64}" destId="{23B6E7D7-7E2D-4896-8897-B733D46DEF69}" srcOrd="1" destOrd="0" presId="urn:microsoft.com/office/officeart/2005/8/layout/hierarchy3"/>
    <dgm:cxn modelId="{C8551280-96EC-4BFB-BFAB-76DDF120A652}" type="presParOf" srcId="{8B6C45CF-6239-4A29-981A-3C4425FC3D64}" destId="{40149F95-10AF-4405-AFAC-5304142186E1}" srcOrd="2" destOrd="0" presId="urn:microsoft.com/office/officeart/2005/8/layout/hierarchy3"/>
    <dgm:cxn modelId="{CB33E2F5-5D88-467B-B7C3-4DA8F8926902}" type="presParOf" srcId="{8B6C45CF-6239-4A29-981A-3C4425FC3D64}" destId="{ADBB54F3-7EDC-433A-8364-0B4259FB7474}" srcOrd="3" destOrd="0" presId="urn:microsoft.com/office/officeart/2005/8/layout/hierarchy3"/>
    <dgm:cxn modelId="{55E0E901-A5EF-4BCD-8EBD-C241474844A5}" type="presParOf" srcId="{8B6C45CF-6239-4A29-981A-3C4425FC3D64}" destId="{71036297-841C-423B-9C65-BFE3D599C3C8}" srcOrd="4" destOrd="0" presId="urn:microsoft.com/office/officeart/2005/8/layout/hierarchy3"/>
    <dgm:cxn modelId="{108E83DE-D979-4AD9-81DB-10D1442D276F}" type="presParOf" srcId="{8B6C45CF-6239-4A29-981A-3C4425FC3D64}" destId="{F936BBD9-FFA9-42A6-854F-55B3921B15F3}" srcOrd="5" destOrd="0" presId="urn:microsoft.com/office/officeart/2005/8/layout/hierarchy3"/>
    <dgm:cxn modelId="{6C9D7CC0-76AE-435C-9F18-EC84B62A6D4A}" type="presParOf" srcId="{8B6C45CF-6239-4A29-981A-3C4425FC3D64}" destId="{B71DC441-5896-48D1-B384-7B675B0BAAEC}" srcOrd="6" destOrd="0" presId="urn:microsoft.com/office/officeart/2005/8/layout/hierarchy3"/>
    <dgm:cxn modelId="{6F917D97-9BC6-4B92-9B67-019E8700BDAB}" type="presParOf" srcId="{8B6C45CF-6239-4A29-981A-3C4425FC3D64}" destId="{3ADC9BF1-1B54-4A14-9488-E48472540690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4CDA07A-7A50-4657-823B-29222A0D0BA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951E95F3-DC97-4BEC-9D0F-C8A11F5F59B4}">
      <dgm:prSet custT="1"/>
      <dgm:spPr/>
      <dgm:t>
        <a:bodyPr/>
        <a:lstStyle/>
        <a:p>
          <a:pPr algn="ctr" rtl="0"/>
          <a:r>
            <a:rPr lang="en-IN" sz="96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</a:rPr>
            <a:t>Classical</a:t>
          </a:r>
          <a:endParaRPr lang="en-US" sz="96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</a:endParaRPr>
        </a:p>
      </dgm:t>
    </dgm:pt>
    <dgm:pt modelId="{63BA1F05-82A0-474B-A3B4-6D32503C6B84}" type="parTrans" cxnId="{99D588C1-8762-4670-BA49-7C41A4C072D6}">
      <dgm:prSet/>
      <dgm:spPr/>
      <dgm:t>
        <a:bodyPr/>
        <a:lstStyle/>
        <a:p>
          <a:endParaRPr lang="en-US"/>
        </a:p>
      </dgm:t>
    </dgm:pt>
    <dgm:pt modelId="{D0D9BD41-2A58-4BCB-8384-350374DD7F97}" type="sibTrans" cxnId="{99D588C1-8762-4670-BA49-7C41A4C072D6}">
      <dgm:prSet/>
      <dgm:spPr/>
      <dgm:t>
        <a:bodyPr/>
        <a:lstStyle/>
        <a:p>
          <a:endParaRPr lang="en-US"/>
        </a:p>
      </dgm:t>
    </dgm:pt>
    <dgm:pt modelId="{82A0E112-CE1C-4AA2-95B9-E991F265F506}" type="pres">
      <dgm:prSet presAssocID="{94CDA07A-7A50-4657-823B-29222A0D0BA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469D6B1-66EC-4E3B-811A-0912B56DA1DC}" type="pres">
      <dgm:prSet presAssocID="{951E95F3-DC97-4BEC-9D0F-C8A11F5F59B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9D588C1-8762-4670-BA49-7C41A4C072D6}" srcId="{94CDA07A-7A50-4657-823B-29222A0D0BA7}" destId="{951E95F3-DC97-4BEC-9D0F-C8A11F5F59B4}" srcOrd="0" destOrd="0" parTransId="{63BA1F05-82A0-474B-A3B4-6D32503C6B84}" sibTransId="{D0D9BD41-2A58-4BCB-8384-350374DD7F97}"/>
    <dgm:cxn modelId="{EA5E6C32-F094-45D3-AC54-6A0AD4340AFF}" type="presOf" srcId="{94CDA07A-7A50-4657-823B-29222A0D0BA7}" destId="{82A0E112-CE1C-4AA2-95B9-E991F265F506}" srcOrd="0" destOrd="0" presId="urn:microsoft.com/office/officeart/2005/8/layout/vList2"/>
    <dgm:cxn modelId="{A1CE0904-4802-46B8-A273-AC04BEE8B5B3}" type="presOf" srcId="{951E95F3-DC97-4BEC-9D0F-C8A11F5F59B4}" destId="{B469D6B1-66EC-4E3B-811A-0912B56DA1DC}" srcOrd="0" destOrd="0" presId="urn:microsoft.com/office/officeart/2005/8/layout/vList2"/>
    <dgm:cxn modelId="{0D11EAB0-F42C-43DF-853A-F880BF202369}" type="presParOf" srcId="{82A0E112-CE1C-4AA2-95B9-E991F265F506}" destId="{B469D6B1-66EC-4E3B-811A-0912B56DA1D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ED3B1B3-7A5F-414C-B46B-8265AA0A962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1328106-2805-4864-B8A1-E898EF311A27}">
      <dgm:prSet custT="1"/>
      <dgm:spPr/>
      <dgm:t>
        <a:bodyPr/>
        <a:lstStyle/>
        <a:p>
          <a:pPr rtl="0"/>
          <a:r>
            <a:rPr lang="en-US" sz="2400" dirty="0" smtClean="0"/>
            <a:t>No photoelectrons are emitted when the incident light has a frequency below the threshold.</a:t>
          </a:r>
          <a:endParaRPr lang="en-US" sz="2400" dirty="0"/>
        </a:p>
      </dgm:t>
    </dgm:pt>
    <dgm:pt modelId="{8A7FC679-3839-49EA-9BB9-AEC420BD7175}" type="parTrans" cxnId="{8F988C6A-9E8A-423F-9086-5E104CB9A4BC}">
      <dgm:prSet/>
      <dgm:spPr/>
      <dgm:t>
        <a:bodyPr/>
        <a:lstStyle/>
        <a:p>
          <a:endParaRPr lang="en-US"/>
        </a:p>
      </dgm:t>
    </dgm:pt>
    <dgm:pt modelId="{41486BE2-2497-4650-812C-722537C36D76}" type="sibTrans" cxnId="{8F988C6A-9E8A-423F-9086-5E104CB9A4BC}">
      <dgm:prSet/>
      <dgm:spPr/>
      <dgm:t>
        <a:bodyPr/>
        <a:lstStyle/>
        <a:p>
          <a:endParaRPr lang="en-US"/>
        </a:p>
      </dgm:t>
    </dgm:pt>
    <dgm:pt modelId="{EB8AC19C-8651-42AD-A71B-A99FBD2DEA65}">
      <dgm:prSet custT="1"/>
      <dgm:spPr/>
      <dgm:t>
        <a:bodyPr/>
        <a:lstStyle/>
        <a:p>
          <a:pPr rtl="0"/>
          <a:r>
            <a:rPr lang="en-US" sz="2400" dirty="0" smtClean="0"/>
            <a:t>The maximum kinetic energy of the photoelectrons increases with the frequency of the incident light.</a:t>
          </a:r>
          <a:endParaRPr lang="en-US" sz="2400" dirty="0"/>
        </a:p>
      </dgm:t>
    </dgm:pt>
    <dgm:pt modelId="{D2FDD560-FB51-413C-9910-B6384B481F2B}" type="parTrans" cxnId="{FE76B4E3-2542-4955-BA26-30D6CC9F7308}">
      <dgm:prSet/>
      <dgm:spPr/>
      <dgm:t>
        <a:bodyPr/>
        <a:lstStyle/>
        <a:p>
          <a:endParaRPr lang="en-US"/>
        </a:p>
      </dgm:t>
    </dgm:pt>
    <dgm:pt modelId="{CE1ABCEC-246A-4C95-9A3A-A632A9A33E7C}" type="sibTrans" cxnId="{FE76B4E3-2542-4955-BA26-30D6CC9F7308}">
      <dgm:prSet/>
      <dgm:spPr/>
      <dgm:t>
        <a:bodyPr/>
        <a:lstStyle/>
        <a:p>
          <a:endParaRPr lang="en-US"/>
        </a:p>
      </dgm:t>
    </dgm:pt>
    <dgm:pt modelId="{A8607D46-B9E1-4533-8509-48FCD308C736}">
      <dgm:prSet custT="1"/>
      <dgm:spPr/>
      <dgm:t>
        <a:bodyPr/>
        <a:lstStyle/>
        <a:p>
          <a:pPr rtl="0"/>
          <a:r>
            <a:rPr lang="en-US" sz="2400" dirty="0" smtClean="0"/>
            <a:t>The maximum kinetic energy of the photoelectrons is independent of the intensity of the incident light.</a:t>
          </a:r>
          <a:endParaRPr lang="en-US" sz="2400" dirty="0"/>
        </a:p>
      </dgm:t>
    </dgm:pt>
    <dgm:pt modelId="{D380FB6F-F8C0-45E3-9766-0CE5122E64B3}" type="parTrans" cxnId="{2EA8C040-C517-47A6-8B51-89DF89DB8659}">
      <dgm:prSet/>
      <dgm:spPr/>
      <dgm:t>
        <a:bodyPr/>
        <a:lstStyle/>
        <a:p>
          <a:endParaRPr lang="en-US"/>
        </a:p>
      </dgm:t>
    </dgm:pt>
    <dgm:pt modelId="{8C298164-1372-4AFD-8D2B-AA4C6193D125}" type="sibTrans" cxnId="{2EA8C040-C517-47A6-8B51-89DF89DB8659}">
      <dgm:prSet/>
      <dgm:spPr/>
      <dgm:t>
        <a:bodyPr/>
        <a:lstStyle/>
        <a:p>
          <a:endParaRPr lang="en-US"/>
        </a:p>
      </dgm:t>
    </dgm:pt>
    <dgm:pt modelId="{B057EB14-24B1-4EF0-9144-F69E0D10B553}">
      <dgm:prSet custT="1"/>
      <dgm:spPr/>
      <dgm:t>
        <a:bodyPr/>
        <a:lstStyle/>
        <a:p>
          <a:pPr rtl="0"/>
          <a:r>
            <a:rPr lang="en-US" sz="2400" dirty="0" smtClean="0"/>
            <a:t>There is essentially no delay between absorption of the radiant energy and the emission of photoelectrons.</a:t>
          </a:r>
          <a:endParaRPr lang="en-US" sz="2400" dirty="0"/>
        </a:p>
      </dgm:t>
    </dgm:pt>
    <dgm:pt modelId="{5FAB0887-B523-47A7-8B9D-CC9C6CAE3E1A}" type="parTrans" cxnId="{2EB0B755-D164-46BC-867E-8F3275B7A3C7}">
      <dgm:prSet/>
      <dgm:spPr/>
      <dgm:t>
        <a:bodyPr/>
        <a:lstStyle/>
        <a:p>
          <a:endParaRPr lang="en-US"/>
        </a:p>
      </dgm:t>
    </dgm:pt>
    <dgm:pt modelId="{39E8435D-3A66-4107-A027-30341D94B5F9}" type="sibTrans" cxnId="{2EB0B755-D164-46BC-867E-8F3275B7A3C7}">
      <dgm:prSet/>
      <dgm:spPr/>
      <dgm:t>
        <a:bodyPr/>
        <a:lstStyle/>
        <a:p>
          <a:endParaRPr lang="en-US"/>
        </a:p>
      </dgm:t>
    </dgm:pt>
    <dgm:pt modelId="{5CB3CC4C-1CD3-4E07-B2FF-60195005CAAB}" type="pres">
      <dgm:prSet presAssocID="{3ED3B1B3-7A5F-414C-B46B-8265AA0A962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BEED1B1-9B47-407C-A78C-BE45376FE98D}" type="pres">
      <dgm:prSet presAssocID="{91328106-2805-4864-B8A1-E898EF311A27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FC50C1-83AC-4AA3-ABC0-13CD1F2949AC}" type="pres">
      <dgm:prSet presAssocID="{41486BE2-2497-4650-812C-722537C36D76}" presName="spacer" presStyleCnt="0"/>
      <dgm:spPr/>
    </dgm:pt>
    <dgm:pt modelId="{C4A277BB-EB07-49A3-8790-121E1119F57B}" type="pres">
      <dgm:prSet presAssocID="{EB8AC19C-8651-42AD-A71B-A99FBD2DEA6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8DE313-34CC-412F-B015-5FC02207F5FB}" type="pres">
      <dgm:prSet presAssocID="{CE1ABCEC-246A-4C95-9A3A-A632A9A33E7C}" presName="spacer" presStyleCnt="0"/>
      <dgm:spPr/>
    </dgm:pt>
    <dgm:pt modelId="{5F4D0E29-FD6F-474B-812A-2D9CF8B5C6BF}" type="pres">
      <dgm:prSet presAssocID="{A8607D46-B9E1-4533-8509-48FCD308C73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8F7FD2-3D4C-4FC7-BCDE-F15B6EA1858A}" type="pres">
      <dgm:prSet presAssocID="{8C298164-1372-4AFD-8D2B-AA4C6193D125}" presName="spacer" presStyleCnt="0"/>
      <dgm:spPr/>
    </dgm:pt>
    <dgm:pt modelId="{B42CDE0C-E730-423F-B062-280F6E25A5FA}" type="pres">
      <dgm:prSet presAssocID="{B057EB14-24B1-4EF0-9144-F69E0D10B55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894BCC1-5D76-44DE-BDEB-4EAFC04B02BF}" type="presOf" srcId="{3ED3B1B3-7A5F-414C-B46B-8265AA0A9627}" destId="{5CB3CC4C-1CD3-4E07-B2FF-60195005CAAB}" srcOrd="0" destOrd="0" presId="urn:microsoft.com/office/officeart/2005/8/layout/vList2"/>
    <dgm:cxn modelId="{2EB0B755-D164-46BC-867E-8F3275B7A3C7}" srcId="{3ED3B1B3-7A5F-414C-B46B-8265AA0A9627}" destId="{B057EB14-24B1-4EF0-9144-F69E0D10B553}" srcOrd="3" destOrd="0" parTransId="{5FAB0887-B523-47A7-8B9D-CC9C6CAE3E1A}" sibTransId="{39E8435D-3A66-4107-A027-30341D94B5F9}"/>
    <dgm:cxn modelId="{A9D20770-0F54-4760-A138-41FC3284EC38}" type="presOf" srcId="{91328106-2805-4864-B8A1-E898EF311A27}" destId="{5BEED1B1-9B47-407C-A78C-BE45376FE98D}" srcOrd="0" destOrd="0" presId="urn:microsoft.com/office/officeart/2005/8/layout/vList2"/>
    <dgm:cxn modelId="{8F988C6A-9E8A-423F-9086-5E104CB9A4BC}" srcId="{3ED3B1B3-7A5F-414C-B46B-8265AA0A9627}" destId="{91328106-2805-4864-B8A1-E898EF311A27}" srcOrd="0" destOrd="0" parTransId="{8A7FC679-3839-49EA-9BB9-AEC420BD7175}" sibTransId="{41486BE2-2497-4650-812C-722537C36D76}"/>
    <dgm:cxn modelId="{2EA8C040-C517-47A6-8B51-89DF89DB8659}" srcId="{3ED3B1B3-7A5F-414C-B46B-8265AA0A9627}" destId="{A8607D46-B9E1-4533-8509-48FCD308C736}" srcOrd="2" destOrd="0" parTransId="{D380FB6F-F8C0-45E3-9766-0CE5122E64B3}" sibTransId="{8C298164-1372-4AFD-8D2B-AA4C6193D125}"/>
    <dgm:cxn modelId="{06837123-6153-43F7-A196-5C73FF5E3FF8}" type="presOf" srcId="{A8607D46-B9E1-4533-8509-48FCD308C736}" destId="{5F4D0E29-FD6F-474B-812A-2D9CF8B5C6BF}" srcOrd="0" destOrd="0" presId="urn:microsoft.com/office/officeart/2005/8/layout/vList2"/>
    <dgm:cxn modelId="{FE76B4E3-2542-4955-BA26-30D6CC9F7308}" srcId="{3ED3B1B3-7A5F-414C-B46B-8265AA0A9627}" destId="{EB8AC19C-8651-42AD-A71B-A99FBD2DEA65}" srcOrd="1" destOrd="0" parTransId="{D2FDD560-FB51-413C-9910-B6384B481F2B}" sibTransId="{CE1ABCEC-246A-4C95-9A3A-A632A9A33E7C}"/>
    <dgm:cxn modelId="{0D727FE7-BB4F-49BE-BA2A-A446D6168294}" type="presOf" srcId="{B057EB14-24B1-4EF0-9144-F69E0D10B553}" destId="{B42CDE0C-E730-423F-B062-280F6E25A5FA}" srcOrd="0" destOrd="0" presId="urn:microsoft.com/office/officeart/2005/8/layout/vList2"/>
    <dgm:cxn modelId="{F0C85724-2E24-4453-8BD7-C02800FE0AC5}" type="presOf" srcId="{EB8AC19C-8651-42AD-A71B-A99FBD2DEA65}" destId="{C4A277BB-EB07-49A3-8790-121E1119F57B}" srcOrd="0" destOrd="0" presId="urn:microsoft.com/office/officeart/2005/8/layout/vList2"/>
    <dgm:cxn modelId="{69AAF8F0-BCD6-4E23-A89D-D221E6D41155}" type="presParOf" srcId="{5CB3CC4C-1CD3-4E07-B2FF-60195005CAAB}" destId="{5BEED1B1-9B47-407C-A78C-BE45376FE98D}" srcOrd="0" destOrd="0" presId="urn:microsoft.com/office/officeart/2005/8/layout/vList2"/>
    <dgm:cxn modelId="{A7C8C93F-62CE-4C09-B200-EDF4FCB52614}" type="presParOf" srcId="{5CB3CC4C-1CD3-4E07-B2FF-60195005CAAB}" destId="{57FC50C1-83AC-4AA3-ABC0-13CD1F2949AC}" srcOrd="1" destOrd="0" presId="urn:microsoft.com/office/officeart/2005/8/layout/vList2"/>
    <dgm:cxn modelId="{DC5401A1-F378-48B7-92F2-A6C088938DA4}" type="presParOf" srcId="{5CB3CC4C-1CD3-4E07-B2FF-60195005CAAB}" destId="{C4A277BB-EB07-49A3-8790-121E1119F57B}" srcOrd="2" destOrd="0" presId="urn:microsoft.com/office/officeart/2005/8/layout/vList2"/>
    <dgm:cxn modelId="{8D3C4761-2104-48BF-9E53-FEEC9C217461}" type="presParOf" srcId="{5CB3CC4C-1CD3-4E07-B2FF-60195005CAAB}" destId="{488DE313-34CC-412F-B015-5FC02207F5FB}" srcOrd="3" destOrd="0" presId="urn:microsoft.com/office/officeart/2005/8/layout/vList2"/>
    <dgm:cxn modelId="{F6D1A7C2-9885-4F46-B272-CC2E04F344A1}" type="presParOf" srcId="{5CB3CC4C-1CD3-4E07-B2FF-60195005CAAB}" destId="{5F4D0E29-FD6F-474B-812A-2D9CF8B5C6BF}" srcOrd="4" destOrd="0" presId="urn:microsoft.com/office/officeart/2005/8/layout/vList2"/>
    <dgm:cxn modelId="{784A61E3-3DE9-408B-8FFE-E374258C9389}" type="presParOf" srcId="{5CB3CC4C-1CD3-4E07-B2FF-60195005CAAB}" destId="{CD8F7FD2-3D4C-4FC7-BCDE-F15B6EA1858A}" srcOrd="5" destOrd="0" presId="urn:microsoft.com/office/officeart/2005/8/layout/vList2"/>
    <dgm:cxn modelId="{FBBF55BA-C0F2-4AAD-B8C6-5626E26AB780}" type="presParOf" srcId="{5CB3CC4C-1CD3-4E07-B2FF-60195005CAAB}" destId="{B42CDE0C-E730-423F-B062-280F6E25A5F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7514E76-8531-4999-89AE-C3F93841A67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C0165C6-A6CB-443C-8F9A-F916D71D87E5}">
      <dgm:prSet phldrT="[Text]" custT="1"/>
      <dgm:spPr/>
      <dgm:t>
        <a:bodyPr/>
        <a:lstStyle/>
        <a:p>
          <a:pPr algn="ctr"/>
          <a:r>
            <a:rPr lang="en-US" sz="3600" b="1" i="0" cap="none" spc="50" dirty="0" smtClean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rPr>
            <a:t>ℎ</a:t>
          </a:r>
          <a:endParaRPr lang="en-US" sz="2500" b="0" i="0" dirty="0" smtClean="0"/>
        </a:p>
        <a:p>
          <a:pPr algn="l"/>
          <a:r>
            <a:rPr lang="en-US" sz="2000" dirty="0" smtClean="0"/>
            <a:t>Planck constant</a:t>
          </a:r>
        </a:p>
        <a:p>
          <a:pPr algn="l"/>
          <a:r>
            <a:rPr lang="en-US" sz="2000" dirty="0" smtClean="0"/>
            <a:t>6.62606896 </a:t>
          </a:r>
          <a:r>
            <a:rPr lang="en-US" sz="2000" dirty="0" smtClean="0"/>
            <a:t>x 10</a:t>
          </a:r>
          <a:r>
            <a:rPr lang="en-US" sz="2000" baseline="30000" dirty="0" smtClean="0"/>
            <a:t>−34</a:t>
          </a:r>
          <a:r>
            <a:rPr lang="en-US" sz="2000" dirty="0" smtClean="0"/>
            <a:t> J s</a:t>
          </a:r>
        </a:p>
        <a:p>
          <a:pPr algn="l"/>
          <a:r>
            <a:rPr lang="en-US" sz="2000" dirty="0" smtClean="0"/>
            <a:t>4.13566733 </a:t>
          </a:r>
          <a:r>
            <a:rPr lang="en-US" sz="2000" dirty="0" smtClean="0"/>
            <a:t>x 10</a:t>
          </a:r>
          <a:r>
            <a:rPr lang="en-US" sz="2000" baseline="30000" dirty="0" smtClean="0"/>
            <a:t>−15</a:t>
          </a:r>
          <a:r>
            <a:rPr lang="en-US" sz="2000" dirty="0" smtClean="0"/>
            <a:t> eV s</a:t>
          </a:r>
          <a:endParaRPr lang="en-US" sz="2000" dirty="0"/>
        </a:p>
      </dgm:t>
    </dgm:pt>
    <dgm:pt modelId="{54D5918D-D31E-4A12-852A-0C8E7AEE13E4}" type="parTrans" cxnId="{A6007E4E-6BBE-4F6D-8E4F-85D49B3E763F}">
      <dgm:prSet/>
      <dgm:spPr/>
      <dgm:t>
        <a:bodyPr/>
        <a:lstStyle/>
        <a:p>
          <a:endParaRPr lang="en-US"/>
        </a:p>
      </dgm:t>
    </dgm:pt>
    <dgm:pt modelId="{00FA18F7-AFEB-4C8F-B858-AE243D7B3A36}" type="sibTrans" cxnId="{A6007E4E-6BBE-4F6D-8E4F-85D49B3E763F}">
      <dgm:prSet/>
      <dgm:spPr/>
      <dgm:t>
        <a:bodyPr/>
        <a:lstStyle/>
        <a:p>
          <a:endParaRPr lang="en-US"/>
        </a:p>
      </dgm:t>
    </dgm:pt>
    <dgm:pt modelId="{8B64FC77-1C03-4AA4-9A68-AAC1CB3EB4E3}">
      <dgm:prSet phldrT="[Text]" custT="1"/>
      <dgm:spPr/>
      <dgm:t>
        <a:bodyPr/>
        <a:lstStyle/>
        <a:p>
          <a:pPr algn="ctr"/>
          <a:r>
            <a:rPr lang="en-US" sz="3600" b="1" i="0" cap="none" spc="50" dirty="0" smtClean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rPr>
            <a:t>ℎ</a:t>
          </a:r>
          <a:r>
            <a:rPr lang="en-US" sz="3600" b="1" i="1" cap="none" spc="50" dirty="0" smtClean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rPr>
            <a:t>c</a:t>
          </a:r>
          <a:endParaRPr lang="en-US" sz="2800" b="1" i="1" cap="none" spc="50" dirty="0" smtClean="0">
            <a:ln w="0"/>
            <a:solidFill>
              <a:schemeClr val="bg2"/>
            </a:solidFill>
            <a:effectLst>
              <a:innerShdw blurRad="63500" dist="50800" dir="13500000">
                <a:srgbClr val="000000">
                  <a:alpha val="50000"/>
                </a:srgbClr>
              </a:innerShdw>
            </a:effectLst>
          </a:endParaRPr>
        </a:p>
        <a:p>
          <a:pPr algn="l"/>
          <a:r>
            <a:rPr lang="en-US" sz="2000" dirty="0" smtClean="0"/>
            <a:t>“</a:t>
          </a:r>
          <a:r>
            <a:rPr lang="en-US" sz="2000" b="0" i="0" dirty="0" smtClean="0"/>
            <a:t>ℎ </a:t>
          </a:r>
          <a:r>
            <a:rPr lang="en-US" sz="2000" b="0" i="1" dirty="0" smtClean="0"/>
            <a:t>c”</a:t>
          </a:r>
        </a:p>
        <a:p>
          <a:pPr algn="l"/>
          <a:r>
            <a:rPr lang="pl-PL" sz="2000" dirty="0" smtClean="0"/>
            <a:t>1.986445</a:t>
          </a:r>
          <a:r>
            <a:rPr lang="en-US" sz="2000" dirty="0" smtClean="0"/>
            <a:t> x 10</a:t>
          </a:r>
          <a:r>
            <a:rPr lang="en-US" sz="2000" baseline="30000" dirty="0" smtClean="0"/>
            <a:t>−25</a:t>
          </a:r>
          <a:r>
            <a:rPr lang="pl-PL" sz="2000" dirty="0" smtClean="0"/>
            <a:t> J m</a:t>
          </a:r>
          <a:endParaRPr lang="en-US" sz="2000" dirty="0" smtClean="0"/>
        </a:p>
        <a:p>
          <a:pPr algn="l"/>
          <a:r>
            <a:rPr lang="en-US" sz="2000" dirty="0" smtClean="0"/>
            <a:t>1239.842 eV nm </a:t>
          </a:r>
          <a:endParaRPr lang="en-US" sz="2000" dirty="0"/>
        </a:p>
      </dgm:t>
    </dgm:pt>
    <dgm:pt modelId="{20DDCD20-ED70-4ED4-BD49-B2DC28439E52}" type="parTrans" cxnId="{DF94DAD9-5C46-4B58-B2A2-25F085F951D6}">
      <dgm:prSet/>
      <dgm:spPr/>
      <dgm:t>
        <a:bodyPr/>
        <a:lstStyle/>
        <a:p>
          <a:endParaRPr lang="en-US"/>
        </a:p>
      </dgm:t>
    </dgm:pt>
    <dgm:pt modelId="{F6E07F1B-1FCE-4EDA-BBCA-D877C270A00B}" type="sibTrans" cxnId="{DF94DAD9-5C46-4B58-B2A2-25F085F951D6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>
      <mc:Choice xmlns:a14="http://schemas.microsoft.com/office/drawing/2010/main" Requires="a14">
        <dgm:pt modelId="{D8D0C56A-EE6F-44E6-B6E8-F3E39FB34439}">
          <dgm:prSet custT="1"/>
          <dgm:spPr/>
          <dgm:t>
            <a:bodyPr/>
            <a:lstStyle/>
            <a:p>
              <a:pPr algn="ctr"/>
              <a:r>
                <a:rPr lang="en-US" sz="3200" b="1" i="0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ℏ </a:t>
              </a:r>
              <a14:m>
                <m:oMath xmlns:m="http://schemas.openxmlformats.org/officeDocument/2006/math">
                  <m:r>
                    <a:rPr lang="en-US" sz="3200" b="1" i="1" cap="none" spc="50" smtClean="0">
                      <a:ln w="0"/>
                      <a:solidFill>
                        <a:schemeClr val="bg2"/>
                      </a:solidFill>
                      <a:effectLst>
                        <a:innerShdw blurRad="63500" dist="50800" dir="13500000">
                          <a:srgbClr val="000000">
                            <a:alpha val="50000"/>
                          </a:srgbClr>
                        </a:innerShdw>
                      </a:effectLst>
                      <a:latin typeface="Cambria Math" panose="02040503050406030204" pitchFamily="18" charset="0"/>
                    </a:rPr>
                    <m:t>= </m:t>
                  </m:r>
                  <m:f>
                    <m:fPr>
                      <m:ctrlPr>
                        <a:rPr lang="en-US" sz="3200" b="1" i="1" cap="none" spc="50" smtClean="0">
                          <a:ln w="0"/>
                          <a:solidFill>
                            <a:schemeClr val="bg2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  <a:latin typeface="Cambria Math" panose="02040503050406030204" pitchFamily="18" charset="0"/>
                        </a:rPr>
                      </m:ctrlPr>
                    </m:fPr>
                    <m:num>
                      <m:r>
                        <a:rPr lang="en-US" sz="3200" b="1" i="0" cap="none" spc="50" smtClean="0">
                          <a:ln w="0"/>
                          <a:solidFill>
                            <a:schemeClr val="bg2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  <a:latin typeface="Cambria Math" panose="02040503050406030204" pitchFamily="18" charset="0"/>
                        </a:rPr>
                        <m:t>h</m:t>
                      </m:r>
                    </m:num>
                    <m:den>
                      <m:r>
                        <a:rPr lang="en-US" sz="3200" b="1" i="1" cap="none" spc="50" smtClean="0">
                          <a:ln w="0"/>
                          <a:solidFill>
                            <a:schemeClr val="bg2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l-GR" sz="3200" b="1" i="0" cap="none" spc="50" smtClean="0">
                          <a:ln w="0"/>
                          <a:solidFill>
                            <a:schemeClr val="bg2"/>
                          </a:solidFill>
                          <a:effectLst>
                            <a:innerShdw blurRad="63500" dist="50800" dir="13500000">
                              <a:srgbClr val="000000">
                                <a:alpha val="50000"/>
                              </a:srgbClr>
                            </a:innerShdw>
                          </a:effectLst>
                          <a:latin typeface="Cambria Math" panose="02040503050406030204" pitchFamily="18" charset="0"/>
                        </a:rPr>
                        <m:t>π</m:t>
                      </m:r>
                    </m:den>
                  </m:f>
                </m:oMath>
              </a14:m>
              <a:endParaRPr lang="en-US" sz="2200" b="1" cap="none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  <a:p>
              <a:pPr algn="l"/>
              <a:r>
                <a:rPr lang="en-US" sz="2000" b="0" i="0" dirty="0" smtClean="0"/>
                <a:t>"h bar", Dirac constant, reduced Planck constant</a:t>
              </a:r>
            </a:p>
            <a:p>
              <a:pPr algn="l"/>
              <a:r>
                <a:rPr lang="en-US" sz="2000" dirty="0" smtClean="0"/>
                <a:t>1.054571628 x 10</a:t>
              </a:r>
              <a:r>
                <a:rPr lang="en-US" sz="2000" baseline="30000" dirty="0" smtClean="0"/>
                <a:t>−34</a:t>
              </a:r>
              <a:r>
                <a:rPr lang="en-US" sz="2000" dirty="0" smtClean="0"/>
                <a:t> J s</a:t>
              </a:r>
            </a:p>
            <a:p>
              <a:pPr algn="l"/>
              <a:r>
                <a:rPr lang="en-US" sz="2000" dirty="0" smtClean="0"/>
                <a:t>6.58211899 x 10</a:t>
              </a:r>
              <a:r>
                <a:rPr lang="en-US" sz="2000" baseline="30000" dirty="0" smtClean="0"/>
                <a:t>−16</a:t>
              </a:r>
              <a:r>
                <a:rPr lang="en-US" sz="2000" dirty="0" smtClean="0"/>
                <a:t> eV s</a:t>
              </a:r>
              <a:endParaRPr lang="en-US" sz="2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dgm:t>
        </dgm:pt>
      </mc:Choice>
      <mc:Fallback>
        <dgm:pt modelId="{D8D0C56A-EE6F-44E6-B6E8-F3E39FB34439}">
          <dgm:prSet custT="1"/>
          <dgm:spPr/>
          <dgm:t>
            <a:bodyPr/>
            <a:lstStyle/>
            <a:p>
              <a:pPr algn="ctr"/>
              <a:r>
                <a:rPr lang="en-US" sz="3200" b="1" i="0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ℏ </a:t>
              </a:r>
              <a:r>
                <a:rPr lang="en-US" sz="3200" b="1" i="0" cap="none" spc="5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Cambria Math" panose="02040503050406030204" pitchFamily="18" charset="0"/>
                </a:rPr>
                <a:t>=  ℎ/2</a:t>
              </a:r>
              <a:r>
                <a:rPr lang="el-GR" sz="3200" b="1" i="0" cap="none" spc="5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Cambria Math" panose="02040503050406030204" pitchFamily="18" charset="0"/>
                </a:rPr>
                <a:t>π</a:t>
              </a:r>
              <a:endParaRPr lang="en-US" sz="2200" b="1" cap="none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  <a:p>
              <a:pPr algn="l"/>
              <a:r>
                <a:rPr lang="en-US" sz="2000" b="0" i="0" dirty="0" smtClean="0"/>
                <a:t>"h bar", Dirac constant, reduced Planck constant</a:t>
              </a:r>
            </a:p>
            <a:p>
              <a:pPr algn="l"/>
              <a:r>
                <a:rPr lang="en-US" sz="2000" dirty="0" smtClean="0"/>
                <a:t>1.054571628 x 10</a:t>
              </a:r>
              <a:r>
                <a:rPr lang="en-US" sz="2000" baseline="30000" dirty="0" smtClean="0"/>
                <a:t>−34</a:t>
              </a:r>
              <a:r>
                <a:rPr lang="en-US" sz="2000" dirty="0" smtClean="0"/>
                <a:t> J s</a:t>
              </a:r>
            </a:p>
            <a:p>
              <a:pPr algn="l"/>
              <a:r>
                <a:rPr lang="en-US" sz="2000" dirty="0" smtClean="0"/>
                <a:t>6.58211899 x 10</a:t>
              </a:r>
              <a:r>
                <a:rPr lang="en-US" sz="2000" baseline="30000" dirty="0" smtClean="0"/>
                <a:t>−16</a:t>
              </a:r>
              <a:r>
                <a:rPr lang="en-US" sz="2000" dirty="0" smtClean="0"/>
                <a:t> eV s</a:t>
              </a:r>
              <a:endParaRPr lang="en-US" sz="2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dgm:t>
        </dgm:pt>
      </mc:Fallback>
    </mc:AlternateContent>
    <dgm:pt modelId="{63F3FBA4-9EDA-467E-88EF-27BAF388B6C0}" type="parTrans" cxnId="{560BB462-156C-4C68-B217-A392DB8AA012}">
      <dgm:prSet/>
      <dgm:spPr/>
      <dgm:t>
        <a:bodyPr/>
        <a:lstStyle/>
        <a:p>
          <a:endParaRPr lang="en-US"/>
        </a:p>
      </dgm:t>
    </dgm:pt>
    <dgm:pt modelId="{0971573A-64C9-42D1-9D3F-C3950BE7B822}" type="sibTrans" cxnId="{560BB462-156C-4C68-B217-A392DB8AA012}">
      <dgm:prSet/>
      <dgm:spPr/>
      <dgm:t>
        <a:bodyPr/>
        <a:lstStyle/>
        <a:p>
          <a:endParaRPr lang="en-US"/>
        </a:p>
      </dgm:t>
    </dgm:pt>
    <dgm:pt modelId="{F9519F8F-9410-4EBD-B937-390C692A5309}" type="pres">
      <dgm:prSet presAssocID="{77514E76-8531-4999-89AE-C3F93841A676}" presName="linear" presStyleCnt="0">
        <dgm:presLayoutVars>
          <dgm:animLvl val="lvl"/>
          <dgm:resizeHandles val="exact"/>
        </dgm:presLayoutVars>
      </dgm:prSet>
      <dgm:spPr/>
    </dgm:pt>
    <dgm:pt modelId="{32B1205C-A41C-4720-991B-6C1B79E8092B}" type="pres">
      <dgm:prSet presAssocID="{AC0165C6-A6CB-443C-8F9A-F916D71D87E5}" presName="parentText" presStyleLbl="node1" presStyleIdx="0" presStyleCnt="3" custLinFactNeighborX="-18512" custLinFactNeighborY="-2313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697119-23E7-4D24-872A-F7FCBB16D581}" type="pres">
      <dgm:prSet presAssocID="{00FA18F7-AFEB-4C8F-B858-AE243D7B3A36}" presName="spacer" presStyleCnt="0"/>
      <dgm:spPr/>
    </dgm:pt>
    <dgm:pt modelId="{5911E5D0-46D7-48CA-B680-42F7ACAF39EE}" type="pres">
      <dgm:prSet presAssocID="{8B64FC77-1C03-4AA4-9A68-AAC1CB3EB4E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A294DC-ABF0-4573-9ADC-0E1ECD7581F4}" type="pres">
      <dgm:prSet presAssocID="{F6E07F1B-1FCE-4EDA-BBCA-D877C270A00B}" presName="spacer" presStyleCnt="0"/>
      <dgm:spPr/>
    </dgm:pt>
    <dgm:pt modelId="{FDA3E561-4255-4282-8FC8-7CC9A01884FC}" type="pres">
      <dgm:prSet presAssocID="{D8D0C56A-EE6F-44E6-B6E8-F3E39FB3443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60BB462-156C-4C68-B217-A392DB8AA012}" srcId="{77514E76-8531-4999-89AE-C3F93841A676}" destId="{D8D0C56A-EE6F-44E6-B6E8-F3E39FB34439}" srcOrd="2" destOrd="0" parTransId="{63F3FBA4-9EDA-467E-88EF-27BAF388B6C0}" sibTransId="{0971573A-64C9-42D1-9D3F-C3950BE7B822}"/>
    <dgm:cxn modelId="{851C9744-4E93-47F0-8714-2ABAB56A1797}" type="presOf" srcId="{AC0165C6-A6CB-443C-8F9A-F916D71D87E5}" destId="{32B1205C-A41C-4720-991B-6C1B79E8092B}" srcOrd="0" destOrd="0" presId="urn:microsoft.com/office/officeart/2005/8/layout/vList2"/>
    <dgm:cxn modelId="{DF94DAD9-5C46-4B58-B2A2-25F085F951D6}" srcId="{77514E76-8531-4999-89AE-C3F93841A676}" destId="{8B64FC77-1C03-4AA4-9A68-AAC1CB3EB4E3}" srcOrd="1" destOrd="0" parTransId="{20DDCD20-ED70-4ED4-BD49-B2DC28439E52}" sibTransId="{F6E07F1B-1FCE-4EDA-BBCA-D877C270A00B}"/>
    <dgm:cxn modelId="{AC595A30-25F9-4B40-A879-62A9AA7A6E44}" type="presOf" srcId="{8B64FC77-1C03-4AA4-9A68-AAC1CB3EB4E3}" destId="{5911E5D0-46D7-48CA-B680-42F7ACAF39EE}" srcOrd="0" destOrd="0" presId="urn:microsoft.com/office/officeart/2005/8/layout/vList2"/>
    <dgm:cxn modelId="{A6007E4E-6BBE-4F6D-8E4F-85D49B3E763F}" srcId="{77514E76-8531-4999-89AE-C3F93841A676}" destId="{AC0165C6-A6CB-443C-8F9A-F916D71D87E5}" srcOrd="0" destOrd="0" parTransId="{54D5918D-D31E-4A12-852A-0C8E7AEE13E4}" sibTransId="{00FA18F7-AFEB-4C8F-B858-AE243D7B3A36}"/>
    <dgm:cxn modelId="{0E7BCBDB-DBF7-4351-8940-5CDA410053DC}" type="presOf" srcId="{D8D0C56A-EE6F-44E6-B6E8-F3E39FB34439}" destId="{FDA3E561-4255-4282-8FC8-7CC9A01884FC}" srcOrd="0" destOrd="0" presId="urn:microsoft.com/office/officeart/2005/8/layout/vList2"/>
    <dgm:cxn modelId="{78F5D82F-362A-4FA1-A6AC-5C0232743551}" type="presOf" srcId="{77514E76-8531-4999-89AE-C3F93841A676}" destId="{F9519F8F-9410-4EBD-B937-390C692A5309}" srcOrd="0" destOrd="0" presId="urn:microsoft.com/office/officeart/2005/8/layout/vList2"/>
    <dgm:cxn modelId="{F7AD0EFD-A23E-4AB0-A4CA-43E645D21F13}" type="presParOf" srcId="{F9519F8F-9410-4EBD-B937-390C692A5309}" destId="{32B1205C-A41C-4720-991B-6C1B79E8092B}" srcOrd="0" destOrd="0" presId="urn:microsoft.com/office/officeart/2005/8/layout/vList2"/>
    <dgm:cxn modelId="{AFF2E121-6E86-46BC-BD93-31DFA3BFEF4D}" type="presParOf" srcId="{F9519F8F-9410-4EBD-B937-390C692A5309}" destId="{DA697119-23E7-4D24-872A-F7FCBB16D581}" srcOrd="1" destOrd="0" presId="urn:microsoft.com/office/officeart/2005/8/layout/vList2"/>
    <dgm:cxn modelId="{9C23910A-ED0C-4AC3-A8B5-88C85E83D8B7}" type="presParOf" srcId="{F9519F8F-9410-4EBD-B937-390C692A5309}" destId="{5911E5D0-46D7-48CA-B680-42F7ACAF39EE}" srcOrd="2" destOrd="0" presId="urn:microsoft.com/office/officeart/2005/8/layout/vList2"/>
    <dgm:cxn modelId="{18CDC3DF-1412-4FEB-B9CB-4A5517AADABF}" type="presParOf" srcId="{F9519F8F-9410-4EBD-B937-390C692A5309}" destId="{67A294DC-ABF0-4573-9ADC-0E1ECD7581F4}" srcOrd="3" destOrd="0" presId="urn:microsoft.com/office/officeart/2005/8/layout/vList2"/>
    <dgm:cxn modelId="{8AA07A8A-D437-458E-BCCB-1BBE0B7A7671}" type="presParOf" srcId="{F9519F8F-9410-4EBD-B937-390C692A5309}" destId="{FDA3E561-4255-4282-8FC8-7CC9A01884F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EBE3B0-269F-4D4F-84EB-98272B4258DA}">
      <dsp:nvSpPr>
        <dsp:cNvPr id="0" name=""/>
        <dsp:cNvSpPr/>
      </dsp:nvSpPr>
      <dsp:spPr>
        <a:xfrm>
          <a:off x="0" y="849"/>
          <a:ext cx="8336676" cy="2208100"/>
        </a:xfrm>
        <a:prstGeom prst="roundRect">
          <a:avLst/>
        </a:prstGeom>
        <a:solidFill>
          <a:schemeClr val="accent1"/>
        </a:solidFill>
        <a:ln w="1905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6000" b="1" kern="1200" cap="none" spc="50" baseline="0" smtClean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rPr>
            <a:t>Introduction </a:t>
          </a:r>
          <a:r>
            <a:rPr lang="en-IN" sz="6000" b="1" kern="1200" cap="none" spc="50" baseline="0" dirty="0" smtClean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rPr>
            <a:t>to Quantum Physics.</a:t>
          </a:r>
          <a:endParaRPr lang="en-US" sz="6000" b="1" kern="1200" cap="none" spc="50" dirty="0">
            <a:ln w="0"/>
            <a:solidFill>
              <a:schemeClr val="bg2"/>
            </a:solidFill>
            <a:effectLst>
              <a:innerShdw blurRad="63500" dist="50800" dir="13500000">
                <a:srgbClr val="000000">
                  <a:alpha val="50000"/>
                </a:srgbClr>
              </a:innerShdw>
            </a:effectLst>
          </a:endParaRPr>
        </a:p>
      </dsp:txBody>
      <dsp:txXfrm>
        <a:off x="107791" y="108640"/>
        <a:ext cx="8121094" cy="199251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7FC961-B368-4A51-9A99-3BCD93638D98}">
      <dsp:nvSpPr>
        <dsp:cNvPr id="0" name=""/>
        <dsp:cNvSpPr/>
      </dsp:nvSpPr>
      <dsp:spPr>
        <a:xfrm>
          <a:off x="0" y="530"/>
          <a:ext cx="8075240" cy="11419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6000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</a:rPr>
            <a:t>De Broglie Hypothesis</a:t>
          </a:r>
          <a:endParaRPr lang="en-US" sz="6000" kern="12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</a:endParaRPr>
        </a:p>
      </dsp:txBody>
      <dsp:txXfrm>
        <a:off x="55745" y="56275"/>
        <a:ext cx="7963750" cy="103044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885522-2ED4-4C78-977D-49960CF0B11C}">
      <dsp:nvSpPr>
        <dsp:cNvPr id="0" name=""/>
        <dsp:cNvSpPr/>
      </dsp:nvSpPr>
      <dsp:spPr>
        <a:xfrm>
          <a:off x="775422" y="197"/>
          <a:ext cx="1805615" cy="19235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Calibri Light" panose="020F0302020204030204" pitchFamily="34" charset="0"/>
            </a:rPr>
            <a:t>Einstein </a:t>
          </a:r>
          <a:r>
            <a:rPr lang="en-US" sz="2800" kern="1200" dirty="0" smtClean="0">
              <a:latin typeface="Calibri Light" panose="020F0302020204030204" pitchFamily="34" charset="0"/>
              <a:sym typeface="Wingdings" panose="05000000000000000000" pitchFamily="2" charset="2"/>
            </a:rPr>
            <a:t> Particle</a:t>
          </a:r>
          <a:endParaRPr lang="en-US" sz="2800" kern="1200" dirty="0">
            <a:latin typeface="Calibri Light" panose="020F0302020204030204" pitchFamily="34" charset="0"/>
          </a:endParaRPr>
        </a:p>
      </dsp:txBody>
      <dsp:txXfrm>
        <a:off x="1039848" y="281890"/>
        <a:ext cx="1276763" cy="1360132"/>
      </dsp:txXfrm>
    </dsp:sp>
    <dsp:sp modelId="{2B68E6BE-8905-41DB-9B3F-68744FAA8072}">
      <dsp:nvSpPr>
        <dsp:cNvPr id="0" name=""/>
        <dsp:cNvSpPr/>
      </dsp:nvSpPr>
      <dsp:spPr>
        <a:xfrm>
          <a:off x="1249525" y="2116779"/>
          <a:ext cx="803857" cy="803857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>
        <a:off x="1356076" y="2424174"/>
        <a:ext cx="590755" cy="189067"/>
      </dsp:txXfrm>
    </dsp:sp>
    <dsp:sp modelId="{935AB502-D5BE-4A90-A420-1061CA1DEC29}">
      <dsp:nvSpPr>
        <dsp:cNvPr id="0" name=""/>
        <dsp:cNvSpPr/>
      </dsp:nvSpPr>
      <dsp:spPr>
        <a:xfrm>
          <a:off x="841824" y="2952653"/>
          <a:ext cx="1748042" cy="16842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Maxwell </a:t>
          </a:r>
          <a:r>
            <a:rPr lang="en-US" sz="2500" kern="1200" dirty="0" smtClean="0">
              <a:sym typeface="Wingdings" panose="05000000000000000000" pitchFamily="2" charset="2"/>
            </a:rPr>
            <a:t> Wave</a:t>
          </a:r>
          <a:endParaRPr lang="en-US" sz="2500" kern="1200" dirty="0"/>
        </a:p>
      </dsp:txBody>
      <dsp:txXfrm>
        <a:off x="1097819" y="3199307"/>
        <a:ext cx="1236052" cy="1190952"/>
      </dsp:txXfrm>
    </dsp:sp>
    <dsp:sp modelId="{AECBBE79-969A-498B-9B12-8DE881DEE877}">
      <dsp:nvSpPr>
        <dsp:cNvPr id="0" name=""/>
        <dsp:cNvSpPr/>
      </dsp:nvSpPr>
      <dsp:spPr>
        <a:xfrm>
          <a:off x="2849005" y="2060767"/>
          <a:ext cx="549373" cy="5155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2849005" y="2163882"/>
        <a:ext cx="394700" cy="309347"/>
      </dsp:txXfrm>
    </dsp:sp>
    <dsp:sp modelId="{6441EB17-F88F-49B6-ADBB-4A046D44F65C}">
      <dsp:nvSpPr>
        <dsp:cNvPr id="0" name=""/>
        <dsp:cNvSpPr/>
      </dsp:nvSpPr>
      <dsp:spPr>
        <a:xfrm>
          <a:off x="3626420" y="532177"/>
          <a:ext cx="3887203" cy="35727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0" kern="1200" dirty="0" smtClean="0"/>
            <a:t>Why not both?</a:t>
          </a:r>
          <a:endParaRPr lang="en-US" sz="6000" kern="1200" dirty="0"/>
        </a:p>
      </dsp:txBody>
      <dsp:txXfrm>
        <a:off x="4195688" y="1055395"/>
        <a:ext cx="2748667" cy="252632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9DCD25-277F-47F3-90D6-CA74441E583E}">
      <dsp:nvSpPr>
        <dsp:cNvPr id="0" name=""/>
        <dsp:cNvSpPr/>
      </dsp:nvSpPr>
      <dsp:spPr>
        <a:xfrm>
          <a:off x="0" y="439"/>
          <a:ext cx="8075240" cy="11421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1460" tIns="251460" rIns="251460" bIns="251460" numCol="1" spcCol="1270" anchor="ctr" anchorCtr="0">
          <a:noAutofit/>
        </a:bodyPr>
        <a:lstStyle/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6600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</a:rPr>
            <a:t>Dual Nature of light</a:t>
          </a:r>
          <a:endParaRPr lang="en-US" sz="6600" kern="12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</a:endParaRPr>
        </a:p>
      </dsp:txBody>
      <dsp:txXfrm>
        <a:off x="55754" y="56193"/>
        <a:ext cx="7963732" cy="103061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4F6314-A718-47B5-B6D7-300A96742D87}">
      <dsp:nvSpPr>
        <dsp:cNvPr id="0" name=""/>
        <dsp:cNvSpPr/>
      </dsp:nvSpPr>
      <dsp:spPr>
        <a:xfrm>
          <a:off x="0" y="439"/>
          <a:ext cx="8147248" cy="11421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1460" tIns="251460" rIns="251460" bIns="251460" numCol="1" spcCol="1270" anchor="ctr" anchorCtr="0">
          <a:noAutofit/>
        </a:bodyPr>
        <a:lstStyle/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6600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</a:rPr>
            <a:t>Photoelectric  Effect</a:t>
          </a:r>
          <a:endParaRPr lang="en-US" sz="6600" kern="12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</a:endParaRPr>
        </a:p>
      </dsp:txBody>
      <dsp:txXfrm>
        <a:off x="55754" y="56193"/>
        <a:ext cx="8035740" cy="103061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F11026-C7A6-4431-8445-1FF47122A440}">
      <dsp:nvSpPr>
        <dsp:cNvPr id="0" name=""/>
        <dsp:cNvSpPr/>
      </dsp:nvSpPr>
      <dsp:spPr>
        <a:xfrm>
          <a:off x="0" y="210"/>
          <a:ext cx="8147248" cy="11425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4800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</a:rPr>
            <a:t>Young’s Double Slit Experiment</a:t>
          </a:r>
          <a:endParaRPr lang="en-US" sz="4800" kern="12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</a:endParaRPr>
        </a:p>
      </dsp:txBody>
      <dsp:txXfrm>
        <a:off x="55776" y="55986"/>
        <a:ext cx="8035696" cy="1031026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BC511D-33E5-410B-ADBE-49FB4126055B}">
      <dsp:nvSpPr>
        <dsp:cNvPr id="0" name=""/>
        <dsp:cNvSpPr/>
      </dsp:nvSpPr>
      <dsp:spPr>
        <a:xfrm>
          <a:off x="0" y="58020"/>
          <a:ext cx="7992888" cy="15038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5760" tIns="365760" rIns="365760" bIns="365760" numCol="1" spcCol="1270" anchor="ctr" anchorCtr="0">
          <a:noAutofit/>
        </a:bodyPr>
        <a:lstStyle/>
        <a:p>
          <a:pPr lvl="0" algn="ctr" defTabSz="4267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9600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</a:rPr>
            <a:t>Matter Waves</a:t>
          </a:r>
          <a:endParaRPr lang="en-US" sz="9600" kern="12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</a:endParaRPr>
        </a:p>
      </dsp:txBody>
      <dsp:txXfrm>
        <a:off x="73414" y="131434"/>
        <a:ext cx="7846060" cy="1357064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1D09AF-A796-49B8-8F63-F4C6B2D0A520}">
      <dsp:nvSpPr>
        <dsp:cNvPr id="0" name=""/>
        <dsp:cNvSpPr/>
      </dsp:nvSpPr>
      <dsp:spPr>
        <a:xfrm>
          <a:off x="0" y="651"/>
          <a:ext cx="7992888" cy="8937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The nature of the waves associated with particles are probability waves — unit less numbers, numerical ratios.</a:t>
          </a:r>
          <a:endParaRPr lang="en-US" sz="2000" kern="1200" dirty="0"/>
        </a:p>
      </dsp:txBody>
      <dsp:txXfrm>
        <a:off x="43627" y="44278"/>
        <a:ext cx="7905634" cy="806450"/>
      </dsp:txXfrm>
    </dsp:sp>
    <dsp:sp modelId="{50B17EEE-D1C9-4B72-8789-3E9693E80DD5}">
      <dsp:nvSpPr>
        <dsp:cNvPr id="0" name=""/>
        <dsp:cNvSpPr/>
      </dsp:nvSpPr>
      <dsp:spPr>
        <a:xfrm>
          <a:off x="0" y="908390"/>
          <a:ext cx="7992888" cy="8937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They tell you the probability of finding a particular particle at a particular place and time and nothing else.</a:t>
          </a:r>
          <a:endParaRPr lang="en-US" sz="2000" kern="1200" dirty="0"/>
        </a:p>
      </dsp:txBody>
      <dsp:txXfrm>
        <a:off x="43627" y="952017"/>
        <a:ext cx="7905634" cy="806450"/>
      </dsp:txXfrm>
    </dsp:sp>
    <dsp:sp modelId="{04DFCCAA-DE0B-484F-9663-65962C67055D}">
      <dsp:nvSpPr>
        <dsp:cNvPr id="0" name=""/>
        <dsp:cNvSpPr/>
      </dsp:nvSpPr>
      <dsp:spPr>
        <a:xfrm>
          <a:off x="0" y="1816129"/>
          <a:ext cx="7992888" cy="8937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They do not measure the value of any physical quantity.</a:t>
          </a:r>
          <a:endParaRPr lang="en-US" sz="2000" kern="1200" dirty="0"/>
        </a:p>
      </dsp:txBody>
      <dsp:txXfrm>
        <a:off x="43627" y="1859756"/>
        <a:ext cx="7905634" cy="806450"/>
      </dsp:txXfrm>
    </dsp:sp>
    <dsp:sp modelId="{ED513AF5-AC30-49F6-A4BE-E0D5CB4C51AB}">
      <dsp:nvSpPr>
        <dsp:cNvPr id="0" name=""/>
        <dsp:cNvSpPr/>
      </dsp:nvSpPr>
      <dsp:spPr>
        <a:xfrm>
          <a:off x="0" y="2723868"/>
          <a:ext cx="7992888" cy="8937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They carry no mass, no charge, no energy, no momentum, no angular momentum, no information of any sort other than the likelihood of existence.</a:t>
          </a:r>
        </a:p>
      </dsp:txBody>
      <dsp:txXfrm>
        <a:off x="43627" y="2767495"/>
        <a:ext cx="7905634" cy="806450"/>
      </dsp:txXfrm>
    </dsp:sp>
    <dsp:sp modelId="{68C62B87-A3C5-4C98-B401-E71401CE9046}">
      <dsp:nvSpPr>
        <dsp:cNvPr id="0" name=""/>
        <dsp:cNvSpPr/>
      </dsp:nvSpPr>
      <dsp:spPr>
        <a:xfrm>
          <a:off x="0" y="3631607"/>
          <a:ext cx="7992888" cy="8937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i="0" u="sng" kern="1200" dirty="0" smtClean="0">
              <a:solidFill>
                <a:schemeClr val="bg1">
                  <a:lumMod val="85000"/>
                  <a:lumOff val="15000"/>
                </a:schemeClr>
              </a:solidFill>
            </a:rPr>
            <a:t>In essence, they carry information only. Nothing else.</a:t>
          </a:r>
        </a:p>
      </dsp:txBody>
      <dsp:txXfrm>
        <a:off x="43627" y="3675234"/>
        <a:ext cx="7905634" cy="80645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AF11D6-CF70-4BB0-9170-5F3B4A10510B}">
      <dsp:nvSpPr>
        <dsp:cNvPr id="0" name=""/>
        <dsp:cNvSpPr/>
      </dsp:nvSpPr>
      <dsp:spPr>
        <a:xfrm>
          <a:off x="0" y="119"/>
          <a:ext cx="7787208" cy="1142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5400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</a:rPr>
            <a:t>Group and Phase  velocity</a:t>
          </a:r>
          <a:endParaRPr lang="en-US" sz="5400" kern="12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</a:endParaRPr>
        </a:p>
      </dsp:txBody>
      <dsp:txXfrm>
        <a:off x="55785" y="55904"/>
        <a:ext cx="7675638" cy="1031190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6F1506-AD2E-4702-9359-3CAC46C72992}">
      <dsp:nvSpPr>
        <dsp:cNvPr id="0" name=""/>
        <dsp:cNvSpPr/>
      </dsp:nvSpPr>
      <dsp:spPr>
        <a:xfrm>
          <a:off x="0" y="38215"/>
          <a:ext cx="7787208" cy="631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700" kern="1200" dirty="0" smtClean="0"/>
            <a:t>Particle velocity.</a:t>
          </a:r>
          <a:endParaRPr lang="en-US" sz="2700" kern="1200" dirty="0"/>
        </a:p>
      </dsp:txBody>
      <dsp:txXfrm>
        <a:off x="30842" y="69057"/>
        <a:ext cx="7725524" cy="570116"/>
      </dsp:txXfrm>
    </dsp:sp>
    <dsp:sp modelId="{561C7A80-E0F5-4F1B-92E0-404F502A927C}">
      <dsp:nvSpPr>
        <dsp:cNvPr id="0" name=""/>
        <dsp:cNvSpPr/>
      </dsp:nvSpPr>
      <dsp:spPr>
        <a:xfrm>
          <a:off x="0" y="747775"/>
          <a:ext cx="7787208" cy="631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700" kern="1200" dirty="0" smtClean="0"/>
            <a:t>Phase velocity.</a:t>
          </a:r>
          <a:endParaRPr lang="en-US" sz="2700" kern="1200" dirty="0"/>
        </a:p>
      </dsp:txBody>
      <dsp:txXfrm>
        <a:off x="30842" y="778617"/>
        <a:ext cx="7725524" cy="570116"/>
      </dsp:txXfrm>
    </dsp:sp>
    <dsp:sp modelId="{9C611EF6-87B8-4981-97D1-2295E9A2D48B}">
      <dsp:nvSpPr>
        <dsp:cNvPr id="0" name=""/>
        <dsp:cNvSpPr/>
      </dsp:nvSpPr>
      <dsp:spPr>
        <a:xfrm>
          <a:off x="0" y="1457335"/>
          <a:ext cx="7787208" cy="631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700" kern="1200" dirty="0" smtClean="0"/>
            <a:t>Wave packets.</a:t>
          </a:r>
          <a:endParaRPr lang="en-US" sz="2700" kern="1200" dirty="0"/>
        </a:p>
      </dsp:txBody>
      <dsp:txXfrm>
        <a:off x="30842" y="1488177"/>
        <a:ext cx="7725524" cy="570116"/>
      </dsp:txXfrm>
    </dsp:sp>
    <dsp:sp modelId="{90D20E0A-2739-42BC-B6BF-285151FABE75}">
      <dsp:nvSpPr>
        <dsp:cNvPr id="0" name=""/>
        <dsp:cNvSpPr/>
      </dsp:nvSpPr>
      <dsp:spPr>
        <a:xfrm>
          <a:off x="0" y="2166895"/>
          <a:ext cx="7787208" cy="631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700" kern="1200" dirty="0" smtClean="0"/>
            <a:t>Group velocity.</a:t>
          </a:r>
          <a:endParaRPr lang="en-US" sz="2700" kern="1200" dirty="0"/>
        </a:p>
      </dsp:txBody>
      <dsp:txXfrm>
        <a:off x="30842" y="2197737"/>
        <a:ext cx="7725524" cy="570116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D7DA24-CDC7-474B-95AC-CFA4EC77D82C}">
      <dsp:nvSpPr>
        <dsp:cNvPr id="0" name=""/>
        <dsp:cNvSpPr/>
      </dsp:nvSpPr>
      <dsp:spPr>
        <a:xfrm>
          <a:off x="0" y="119"/>
          <a:ext cx="8147248" cy="1142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5400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</a:rPr>
            <a:t>The Uncertainty Principle.</a:t>
          </a:r>
          <a:endParaRPr lang="en-US" sz="5400" kern="12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</a:endParaRPr>
        </a:p>
      </dsp:txBody>
      <dsp:txXfrm>
        <a:off x="55785" y="55904"/>
        <a:ext cx="8035678" cy="10311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8A3C82-B174-4B6B-9FE2-B49CD279296E}">
      <dsp:nvSpPr>
        <dsp:cNvPr id="0" name=""/>
        <dsp:cNvSpPr/>
      </dsp:nvSpPr>
      <dsp:spPr>
        <a:xfrm>
          <a:off x="0" y="0"/>
          <a:ext cx="8003232" cy="10839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4320" tIns="274320" rIns="274320" bIns="274320" numCol="1" spcCol="1270" anchor="ctr" anchorCtr="0">
          <a:noAutofit/>
        </a:bodyPr>
        <a:lstStyle/>
        <a:p>
          <a:pPr lvl="0" algn="ctr" defTabSz="3200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7200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  <a:cs typeface="Arabic Typesetting" panose="03020402040406030203" pitchFamily="66" charset="-78"/>
            </a:rPr>
            <a:t>OUTLINE</a:t>
          </a:r>
          <a:endParaRPr lang="en-US" sz="7200" kern="12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  <a:cs typeface="Arabic Typesetting" panose="03020402040406030203" pitchFamily="66" charset="-78"/>
          </a:endParaRPr>
        </a:p>
      </dsp:txBody>
      <dsp:txXfrm>
        <a:off x="52914" y="52914"/>
        <a:ext cx="7897404" cy="978113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DD1413-9E30-45E1-8F24-075CF14629B1}">
      <dsp:nvSpPr>
        <dsp:cNvPr id="0" name=""/>
        <dsp:cNvSpPr/>
      </dsp:nvSpPr>
      <dsp:spPr>
        <a:xfrm>
          <a:off x="0" y="67812"/>
          <a:ext cx="7467600" cy="13162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dirty="0" smtClean="0"/>
            <a:t>Quantum Mechanics doesn’t permit the determination of both position and momentum of a particle with arbitrarily high accuracy.</a:t>
          </a:r>
          <a:endParaRPr lang="en-US" sz="2500" kern="1200" dirty="0"/>
        </a:p>
      </dsp:txBody>
      <dsp:txXfrm>
        <a:off x="64254" y="132066"/>
        <a:ext cx="7339092" cy="1187742"/>
      </dsp:txXfrm>
    </dsp:sp>
    <dsp:sp modelId="{8382493E-7345-4F64-930D-3DEB1A621E0A}">
      <dsp:nvSpPr>
        <dsp:cNvPr id="0" name=""/>
        <dsp:cNvSpPr/>
      </dsp:nvSpPr>
      <dsp:spPr>
        <a:xfrm>
          <a:off x="0" y="1456062"/>
          <a:ext cx="7467600" cy="13162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dirty="0" smtClean="0"/>
            <a:t>It is not a measurement error.</a:t>
          </a:r>
          <a:endParaRPr lang="en-US" sz="2500" kern="1200" dirty="0"/>
        </a:p>
      </dsp:txBody>
      <dsp:txXfrm>
        <a:off x="64254" y="1520316"/>
        <a:ext cx="7339092" cy="1187742"/>
      </dsp:txXfrm>
    </dsp:sp>
    <dsp:sp modelId="{13D9FBDB-E444-4335-846A-4CDB659497A6}">
      <dsp:nvSpPr>
        <dsp:cNvPr id="0" name=""/>
        <dsp:cNvSpPr/>
      </dsp:nvSpPr>
      <dsp:spPr>
        <a:xfrm>
          <a:off x="0" y="2844312"/>
          <a:ext cx="7467600" cy="13162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dirty="0" smtClean="0"/>
            <a:t>Three forms of the Uncertainty Equation.</a:t>
          </a:r>
          <a:endParaRPr lang="en-US" sz="2500" kern="1200" dirty="0"/>
        </a:p>
      </dsp:txBody>
      <dsp:txXfrm>
        <a:off x="64254" y="2908566"/>
        <a:ext cx="7339092" cy="1187742"/>
      </dsp:txXfrm>
    </dsp:sp>
    <dsp:sp modelId="{6A61BA21-E5D6-48B7-81C9-4FBEB0B72797}">
      <dsp:nvSpPr>
        <dsp:cNvPr id="0" name=""/>
        <dsp:cNvSpPr/>
      </dsp:nvSpPr>
      <dsp:spPr>
        <a:xfrm>
          <a:off x="0" y="4232562"/>
          <a:ext cx="7467600" cy="13162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dirty="0" smtClean="0"/>
            <a:t>Physical significance.</a:t>
          </a:r>
          <a:endParaRPr lang="en-US" sz="2500" kern="1200" dirty="0"/>
        </a:p>
      </dsp:txBody>
      <dsp:txXfrm>
        <a:off x="64254" y="4296816"/>
        <a:ext cx="7339092" cy="1187742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325CC4-181B-49B2-A3F3-D32D9F9088CE}">
      <dsp:nvSpPr>
        <dsp:cNvPr id="0" name=""/>
        <dsp:cNvSpPr/>
      </dsp:nvSpPr>
      <dsp:spPr>
        <a:xfrm>
          <a:off x="0" y="11253"/>
          <a:ext cx="7467600" cy="17537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5100" kern="1200" smtClean="0">
              <a:solidFill>
                <a:schemeClr val="bg1"/>
              </a:solidFill>
            </a:rPr>
            <a:t>Δ</a:t>
          </a:r>
          <a:r>
            <a:rPr lang="en-US" sz="5100" i="1" kern="1200" dirty="0">
              <a:solidFill>
                <a:schemeClr val="bg1"/>
              </a:solidFill>
            </a:rPr>
            <a:t>p</a:t>
          </a:r>
          <a:r>
            <a:rPr lang="el-GR" sz="5100" kern="1200">
              <a:solidFill>
                <a:schemeClr val="bg1"/>
              </a:solidFill>
            </a:rPr>
            <a:t>Δ</a:t>
          </a:r>
          <a:r>
            <a:rPr lang="en-US" sz="5100" i="1" kern="1200" dirty="0">
              <a:solidFill>
                <a:schemeClr val="bg1"/>
              </a:solidFill>
            </a:rPr>
            <a:t>x </a:t>
          </a:r>
          <a:r>
            <a:rPr lang="en-US" sz="5100" kern="1200" dirty="0">
              <a:solidFill>
                <a:schemeClr val="bg1"/>
              </a:solidFill>
            </a:rPr>
            <a:t>≥ 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n-US" sz="5100" i="1" kern="120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</m:ctrlPr>
                </m:fPr>
                <m:num>
                  <m:r>
                    <m:rPr>
                      <m:nor/>
                    </m:rPr>
                    <a:rPr lang="en-US" sz="5100" kern="1200">
                      <a:solidFill>
                        <a:schemeClr val="bg1"/>
                      </a:solidFill>
                    </a:rPr>
                    <m:t>ℏ</m:t>
                  </m:r>
                </m:num>
                <m:den>
                  <m:r>
                    <a:rPr lang="en-US" sz="5100" b="0" i="1" kern="120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2</m:t>
                  </m:r>
                </m:den>
              </m:f>
            </m:oMath>
          </a14:m>
          <a:endParaRPr lang="en-US" sz="5100" kern="1200" dirty="0">
            <a:solidFill>
              <a:schemeClr val="bg1"/>
            </a:solidFill>
          </a:endParaRPr>
        </a:p>
      </dsp:txBody>
      <dsp:txXfrm>
        <a:off x="85610" y="96863"/>
        <a:ext cx="7296380" cy="1582518"/>
      </dsp:txXfrm>
    </dsp:sp>
    <dsp:sp modelId="{1EA4564C-A4C9-43EF-A2C2-9C3881223F70}">
      <dsp:nvSpPr>
        <dsp:cNvPr id="0" name=""/>
        <dsp:cNvSpPr/>
      </dsp:nvSpPr>
      <dsp:spPr>
        <a:xfrm>
          <a:off x="0" y="1911872"/>
          <a:ext cx="7467600" cy="17537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5100" i="1" kern="1200" smtClean="0">
              <a:solidFill>
                <a:schemeClr val="bg1"/>
              </a:solidFill>
            </a:rPr>
            <a:t>Δ</a:t>
          </a:r>
          <a:r>
            <a:rPr lang="en-US" sz="5100" i="1" kern="1200" dirty="0">
              <a:solidFill>
                <a:schemeClr val="bg1"/>
              </a:solidFill>
            </a:rPr>
            <a:t>E</a:t>
          </a:r>
          <a:r>
            <a:rPr lang="el-GR" sz="5100" i="1" kern="1200">
              <a:solidFill>
                <a:schemeClr val="bg1"/>
              </a:solidFill>
            </a:rPr>
            <a:t>Δ</a:t>
          </a:r>
          <a:r>
            <a:rPr lang="en-US" sz="5100" i="1" kern="1200" dirty="0">
              <a:solidFill>
                <a:schemeClr val="bg1"/>
              </a:solidFill>
            </a:rPr>
            <a:t>t </a:t>
          </a:r>
          <a:r>
            <a:rPr lang="en-US" sz="5100" kern="1200" dirty="0">
              <a:solidFill>
                <a:schemeClr val="bg1"/>
              </a:solidFill>
            </a:rPr>
            <a:t>≥  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n-US" sz="5100" i="1" kern="120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</m:ctrlPr>
                </m:fPr>
                <m:num>
                  <m:r>
                    <m:rPr>
                      <m:nor/>
                    </m:rPr>
                    <a:rPr lang="en-US" sz="5100" kern="1200">
                      <a:solidFill>
                        <a:schemeClr val="bg1"/>
                      </a:solidFill>
                    </a:rPr>
                    <m:t>ℏ</m:t>
                  </m:r>
                </m:num>
                <m:den>
                  <m:r>
                    <a:rPr lang="en-US" sz="5100" b="0" i="1" kern="120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2</m:t>
                  </m:r>
                </m:den>
              </m:f>
            </m:oMath>
          </a14:m>
          <a:endParaRPr lang="en-US" sz="5100" kern="1200" dirty="0">
            <a:solidFill>
              <a:schemeClr val="bg1"/>
            </a:solidFill>
          </a:endParaRPr>
        </a:p>
      </dsp:txBody>
      <dsp:txXfrm>
        <a:off x="85610" y="1997482"/>
        <a:ext cx="7296380" cy="1582518"/>
      </dsp:txXfrm>
    </dsp:sp>
    <dsp:sp modelId="{83DFC90E-8C1C-4ADC-AB38-CEF0D9D1BF31}">
      <dsp:nvSpPr>
        <dsp:cNvPr id="0" name=""/>
        <dsp:cNvSpPr/>
      </dsp:nvSpPr>
      <dsp:spPr>
        <a:xfrm>
          <a:off x="0" y="3812490"/>
          <a:ext cx="7467600" cy="17537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5100" i="1" kern="1200" smtClean="0">
              <a:solidFill>
                <a:schemeClr val="bg1"/>
              </a:solidFill>
            </a:rPr>
            <a:t>ΔθΔ</a:t>
          </a:r>
          <a:r>
            <a:rPr lang="en-US" sz="5100" i="1" kern="1200" dirty="0">
              <a:solidFill>
                <a:schemeClr val="bg1"/>
              </a:solidFill>
            </a:rPr>
            <a:t>L </a:t>
          </a:r>
          <a:r>
            <a:rPr lang="en-US" sz="5100" kern="1200" dirty="0">
              <a:solidFill>
                <a:schemeClr val="bg1"/>
              </a:solidFill>
            </a:rPr>
            <a:t>≥  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n-US" sz="5100" i="1" kern="120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</m:ctrlPr>
                </m:fPr>
                <m:num>
                  <m:r>
                    <m:rPr>
                      <m:nor/>
                    </m:rPr>
                    <a:rPr lang="en-US" sz="5100" kern="1200">
                      <a:solidFill>
                        <a:schemeClr val="bg1"/>
                      </a:solidFill>
                    </a:rPr>
                    <m:t>ℏ</m:t>
                  </m:r>
                </m:num>
                <m:den>
                  <m:r>
                    <a:rPr lang="en-US" sz="5100" i="1" kern="120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2</m:t>
                  </m:r>
                </m:den>
              </m:f>
            </m:oMath>
          </a14:m>
          <a:endParaRPr lang="en-US" sz="5100" kern="1200" dirty="0">
            <a:solidFill>
              <a:schemeClr val="bg1"/>
            </a:solidFill>
          </a:endParaRPr>
        </a:p>
      </dsp:txBody>
      <dsp:txXfrm>
        <a:off x="85610" y="3898100"/>
        <a:ext cx="7296380" cy="1582518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FA4B7F-D7F8-4DF7-8070-4E45C9940815}">
      <dsp:nvSpPr>
        <dsp:cNvPr id="0" name=""/>
        <dsp:cNvSpPr/>
      </dsp:nvSpPr>
      <dsp:spPr>
        <a:xfrm>
          <a:off x="0" y="361948"/>
          <a:ext cx="8424936" cy="5180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l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5400" kern="1200" dirty="0" smtClean="0"/>
            <a:t>So, next time when you go and try to measure position and momentum simultaneously, you’ll probably end up disappointed.</a:t>
          </a:r>
          <a:endParaRPr lang="en-US" sz="5400" kern="1200" dirty="0"/>
        </a:p>
      </dsp:txBody>
      <dsp:txXfrm>
        <a:off x="252904" y="614852"/>
        <a:ext cx="7919128" cy="4674952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8C1365-7B75-4C88-B508-71EBBEE99D1A}">
      <dsp:nvSpPr>
        <dsp:cNvPr id="0" name=""/>
        <dsp:cNvSpPr/>
      </dsp:nvSpPr>
      <dsp:spPr>
        <a:xfrm>
          <a:off x="0" y="439"/>
          <a:ext cx="8075240" cy="11421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4000" kern="1200" dirty="0" smtClean="0">
              <a:solidFill>
                <a:schemeClr val="bg1">
                  <a:lumMod val="95000"/>
                  <a:lumOff val="5000"/>
                </a:schemeClr>
              </a:solidFill>
            </a:rPr>
            <a:t>Applications of The Uncertainty Principle</a:t>
          </a:r>
          <a:endParaRPr lang="en-US" sz="4000" kern="1200" dirty="0">
            <a:solidFill>
              <a:schemeClr val="bg1">
                <a:lumMod val="95000"/>
                <a:lumOff val="5000"/>
              </a:schemeClr>
            </a:solidFill>
          </a:endParaRPr>
        </a:p>
      </dsp:txBody>
      <dsp:txXfrm>
        <a:off x="55754" y="56193"/>
        <a:ext cx="7963732" cy="1030613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047CA6-9F60-49D5-A0F6-ECFD78DD4B1C}">
      <dsp:nvSpPr>
        <dsp:cNvPr id="0" name=""/>
        <dsp:cNvSpPr/>
      </dsp:nvSpPr>
      <dsp:spPr>
        <a:xfrm>
          <a:off x="0" y="478"/>
          <a:ext cx="8075240" cy="8965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200" kern="1200" dirty="0" smtClean="0">
              <a:solidFill>
                <a:schemeClr val="tx1"/>
              </a:solidFill>
            </a:rPr>
            <a:t>Young’s Double Slit Experiment</a:t>
          </a:r>
          <a:endParaRPr lang="en-US" sz="3200" kern="1200" dirty="0">
            <a:solidFill>
              <a:schemeClr val="tx1"/>
            </a:solidFill>
          </a:endParaRPr>
        </a:p>
      </dsp:txBody>
      <dsp:txXfrm>
        <a:off x="43766" y="44244"/>
        <a:ext cx="7987708" cy="809009"/>
      </dsp:txXfrm>
    </dsp:sp>
    <dsp:sp modelId="{236ED773-706D-41FF-B45C-727999C01105}">
      <dsp:nvSpPr>
        <dsp:cNvPr id="0" name=""/>
        <dsp:cNvSpPr/>
      </dsp:nvSpPr>
      <dsp:spPr>
        <a:xfrm>
          <a:off x="0" y="907594"/>
          <a:ext cx="8075240" cy="8965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200" kern="1200" dirty="0" smtClean="0">
              <a:solidFill>
                <a:schemeClr val="tx1"/>
              </a:solidFill>
            </a:rPr>
            <a:t>Gamma Ray Microscope</a:t>
          </a:r>
          <a:endParaRPr lang="en-US" sz="3200" kern="1200" dirty="0">
            <a:solidFill>
              <a:schemeClr val="tx1"/>
            </a:solidFill>
          </a:endParaRPr>
        </a:p>
      </dsp:txBody>
      <dsp:txXfrm>
        <a:off x="43766" y="951360"/>
        <a:ext cx="7987708" cy="809009"/>
      </dsp:txXfrm>
    </dsp:sp>
    <dsp:sp modelId="{6DA6C23E-F131-402D-9D7C-69A556B7B5F6}">
      <dsp:nvSpPr>
        <dsp:cNvPr id="0" name=""/>
        <dsp:cNvSpPr/>
      </dsp:nvSpPr>
      <dsp:spPr>
        <a:xfrm>
          <a:off x="0" y="1814710"/>
          <a:ext cx="8075240" cy="8965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chemeClr val="tx1"/>
              </a:solidFill>
            </a:rPr>
            <a:t>The non-existence of free electron in the nucleus</a:t>
          </a:r>
          <a:endParaRPr lang="en-US" sz="3200" kern="1200" dirty="0">
            <a:solidFill>
              <a:schemeClr val="tx1"/>
            </a:solidFill>
          </a:endParaRPr>
        </a:p>
      </dsp:txBody>
      <dsp:txXfrm>
        <a:off x="43766" y="1858476"/>
        <a:ext cx="7987708" cy="809009"/>
      </dsp:txXfrm>
    </dsp:sp>
    <dsp:sp modelId="{E2787339-0BD8-4D1A-8BC8-85B307221668}">
      <dsp:nvSpPr>
        <dsp:cNvPr id="0" name=""/>
        <dsp:cNvSpPr/>
      </dsp:nvSpPr>
      <dsp:spPr>
        <a:xfrm>
          <a:off x="0" y="2721827"/>
          <a:ext cx="8075240" cy="8965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chemeClr val="tx1"/>
              </a:solidFill>
            </a:rPr>
            <a:t>Width of spectral lines (Natural Broadening)</a:t>
          </a:r>
          <a:endParaRPr lang="en-US" sz="3200" kern="1200" dirty="0">
            <a:solidFill>
              <a:schemeClr val="tx1"/>
            </a:solidFill>
          </a:endParaRPr>
        </a:p>
      </dsp:txBody>
      <dsp:txXfrm>
        <a:off x="43766" y="2765593"/>
        <a:ext cx="7987708" cy="809009"/>
      </dsp:txXfrm>
    </dsp:sp>
    <dsp:sp modelId="{DD4588FB-E870-485A-B8DB-56B7E73FBB25}">
      <dsp:nvSpPr>
        <dsp:cNvPr id="0" name=""/>
        <dsp:cNvSpPr/>
      </dsp:nvSpPr>
      <dsp:spPr>
        <a:xfrm>
          <a:off x="0" y="3628943"/>
          <a:ext cx="8075240" cy="8965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smtClean="0">
              <a:solidFill>
                <a:schemeClr val="tx1"/>
              </a:solidFill>
            </a:rPr>
            <a:t>Quantum Computers</a:t>
          </a:r>
          <a:endParaRPr lang="en-US" sz="3200" kern="1200" dirty="0">
            <a:solidFill>
              <a:schemeClr val="tx1"/>
            </a:solidFill>
          </a:endParaRPr>
        </a:p>
      </dsp:txBody>
      <dsp:txXfrm>
        <a:off x="43766" y="3672709"/>
        <a:ext cx="7987708" cy="809009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2C6C6F-07C0-4122-9B53-EC40E9D4CD17}">
      <dsp:nvSpPr>
        <dsp:cNvPr id="0" name=""/>
        <dsp:cNvSpPr/>
      </dsp:nvSpPr>
      <dsp:spPr>
        <a:xfrm>
          <a:off x="0" y="152"/>
          <a:ext cx="8291264" cy="9406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5400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</a:rPr>
            <a:t>Schrodinger’s Equation.</a:t>
          </a:r>
          <a:endParaRPr lang="en-US" sz="5400" kern="12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</a:endParaRPr>
        </a:p>
      </dsp:txBody>
      <dsp:txXfrm>
        <a:off x="45919" y="46071"/>
        <a:ext cx="8199426" cy="848823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73CA6E-7FF7-4838-B42C-0BA15E6DFDF6}">
      <dsp:nvSpPr>
        <dsp:cNvPr id="0" name=""/>
        <dsp:cNvSpPr/>
      </dsp:nvSpPr>
      <dsp:spPr>
        <a:xfrm>
          <a:off x="0" y="1329"/>
          <a:ext cx="8391306" cy="11212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/>
            <a:t>Wave Function.</a:t>
          </a:r>
          <a:endParaRPr lang="en-US" sz="2400" kern="1200" dirty="0"/>
        </a:p>
      </dsp:txBody>
      <dsp:txXfrm>
        <a:off x="54735" y="56064"/>
        <a:ext cx="8281836" cy="1011784"/>
      </dsp:txXfrm>
    </dsp:sp>
    <dsp:sp modelId="{56967578-151C-47F9-ACD8-FFD548579751}">
      <dsp:nvSpPr>
        <dsp:cNvPr id="0" name=""/>
        <dsp:cNvSpPr/>
      </dsp:nvSpPr>
      <dsp:spPr>
        <a:xfrm>
          <a:off x="0" y="1135451"/>
          <a:ext cx="8391306" cy="11212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/>
            <a:t>a) A wave needs a wave function. It is required to study the characteristics and dynamics of any wave.</a:t>
          </a:r>
          <a:endParaRPr lang="en-US" sz="2400" kern="1200" dirty="0"/>
        </a:p>
      </dsp:txBody>
      <dsp:txXfrm>
        <a:off x="54735" y="1190186"/>
        <a:ext cx="8281836" cy="1011784"/>
      </dsp:txXfrm>
    </dsp:sp>
    <dsp:sp modelId="{5A17D3AB-BF12-489E-8BBA-A1A762681C80}">
      <dsp:nvSpPr>
        <dsp:cNvPr id="0" name=""/>
        <dsp:cNvSpPr/>
      </dsp:nvSpPr>
      <dsp:spPr>
        <a:xfrm>
          <a:off x="0" y="2269573"/>
          <a:ext cx="8391306" cy="11212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/>
            <a:t>b) Wave function represents the probability of finding any particle with space and time as parameters.</a:t>
          </a:r>
          <a:endParaRPr lang="en-US" sz="2400" kern="1200" dirty="0"/>
        </a:p>
      </dsp:txBody>
      <dsp:txXfrm>
        <a:off x="54735" y="2324308"/>
        <a:ext cx="8281836" cy="1011784"/>
      </dsp:txXfrm>
    </dsp:sp>
    <dsp:sp modelId="{C360B294-46E1-4F58-B4B4-20C238242BB5}">
      <dsp:nvSpPr>
        <dsp:cNvPr id="0" name=""/>
        <dsp:cNvSpPr/>
      </dsp:nvSpPr>
      <dsp:spPr>
        <a:xfrm>
          <a:off x="0" y="3403695"/>
          <a:ext cx="8391306" cy="11212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/>
            <a:t>c) Quantities associated with measurements, are derived from the wave function. Thus it is a central quantity in quantum mechanics.    </a:t>
          </a:r>
          <a:endParaRPr lang="en-US" sz="2400" kern="1200" dirty="0"/>
        </a:p>
      </dsp:txBody>
      <dsp:txXfrm>
        <a:off x="54735" y="3458430"/>
        <a:ext cx="8281836" cy="1011784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2FF00F-0B3F-42AF-AB53-7BF7AFC9BAD5}">
      <dsp:nvSpPr>
        <dsp:cNvPr id="0" name=""/>
        <dsp:cNvSpPr/>
      </dsp:nvSpPr>
      <dsp:spPr>
        <a:xfrm>
          <a:off x="0" y="76313"/>
          <a:ext cx="8075240" cy="1698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200" kern="1200" dirty="0" smtClean="0"/>
            <a:t>Each function needs an equation to explain it.</a:t>
          </a:r>
          <a:endParaRPr lang="en-US" sz="3200" kern="1200" dirty="0"/>
        </a:p>
      </dsp:txBody>
      <dsp:txXfrm>
        <a:off x="82931" y="159244"/>
        <a:ext cx="7909378" cy="1532978"/>
      </dsp:txXfrm>
    </dsp:sp>
    <dsp:sp modelId="{24B19D53-3278-4086-8317-420FA988602C}">
      <dsp:nvSpPr>
        <dsp:cNvPr id="0" name=""/>
        <dsp:cNvSpPr/>
      </dsp:nvSpPr>
      <dsp:spPr>
        <a:xfrm>
          <a:off x="0" y="1867313"/>
          <a:ext cx="8075240" cy="1698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200" kern="1200" dirty="0" smtClean="0"/>
            <a:t>The Schrödinger equation determines how the wave function evolves over time.</a:t>
          </a:r>
          <a:endParaRPr lang="en-US" sz="3200" kern="1200" dirty="0"/>
        </a:p>
      </dsp:txBody>
      <dsp:txXfrm>
        <a:off x="82931" y="1950244"/>
        <a:ext cx="7909378" cy="1532978"/>
      </dsp:txXfrm>
    </dsp:sp>
    <dsp:sp modelId="{C0FE3061-E1C4-4A0E-BAE1-87571BF694F1}">
      <dsp:nvSpPr>
        <dsp:cNvPr id="0" name=""/>
        <dsp:cNvSpPr/>
      </dsp:nvSpPr>
      <dsp:spPr>
        <a:xfrm>
          <a:off x="0" y="3658313"/>
          <a:ext cx="8075240" cy="1698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200" kern="1200" dirty="0" smtClean="0"/>
            <a:t>Schrodinger gave an exact equation to which would explain the dynamics of the wave using the wave function.</a:t>
          </a:r>
          <a:endParaRPr lang="en-US" sz="3200" kern="1200" dirty="0"/>
        </a:p>
      </dsp:txBody>
      <dsp:txXfrm>
        <a:off x="82931" y="3741244"/>
        <a:ext cx="7909378" cy="1532978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5E805E-366C-498D-9D9A-CB6466997EBB}">
      <dsp:nvSpPr>
        <dsp:cNvPr id="0" name=""/>
        <dsp:cNvSpPr/>
      </dsp:nvSpPr>
      <dsp:spPr>
        <a:xfrm>
          <a:off x="0" y="632"/>
          <a:ext cx="7560840" cy="1294878"/>
        </a:xfrm>
        <a:prstGeom prst="roundRect">
          <a:avLst/>
        </a:prstGeom>
        <a:noFill/>
        <a:ln w="1905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US" sz="3200" b="1" i="1" kern="1200" cap="none" spc="0" smtClean="0">
                    <a:ln w="9525"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</a:rPr>
                  <m:t>𝐸</m:t>
                </m:r>
                <m:r>
                  <m:rPr>
                    <m:sty m:val="p"/>
                  </m:rPr>
                  <a:rPr lang="en-US" sz="3200" b="1" kern="1200" cap="none" spc="0">
                    <a:ln w="9525"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</a:rPr>
                  <m:t>ψ</m:t>
                </m:r>
                <m:d>
                  <m:dPr>
                    <m:ctrlPr>
                      <a:rPr lang="en-US" sz="3200" b="1" i="1" kern="1200" cap="none" spc="0">
                        <a:ln w="9525">
                          <a:prstDash val="solid"/>
                        </a:ln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</a:rPr>
                    </m:ctrlPr>
                  </m:dPr>
                  <m:e>
                    <m:r>
                      <a:rPr lang="en-US" sz="3200" b="1" i="1" kern="1200" cap="none" spc="0">
                        <a:ln w="9525">
                          <a:prstDash val="solid"/>
                        </a:ln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</a:rPr>
                      <m:t>𝐫</m:t>
                    </m:r>
                  </m:e>
                </m:d>
                <m:r>
                  <a:rPr lang="en-US" sz="3200" b="1" i="1" kern="1200" cap="none" spc="0">
                    <a:ln w="9525"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</a:rPr>
                  <m:t> </m:t>
                </m:r>
                <m:r>
                  <a:rPr lang="en-US" sz="3200" b="1" kern="1200" cap="none" spc="0">
                    <a:ln w="9525"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</a:rPr>
                  <m:t>=</m:t>
                </m:r>
                <m:r>
                  <a:rPr lang="en-US" sz="3200" b="1" i="1" kern="1200" cap="none" spc="0">
                    <a:ln w="9525"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</a:rPr>
                  <m:t> −</m:t>
                </m:r>
                <m:f>
                  <m:fPr>
                    <m:ctrlPr>
                      <a:rPr lang="en-US" sz="3200" b="1" i="1" kern="1200" cap="none" spc="0">
                        <a:ln w="9525">
                          <a:prstDash val="solid"/>
                        </a:ln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</a:rPr>
                    </m:ctrlPr>
                  </m:fPr>
                  <m:num>
                    <m:sSup>
                      <m:sSupPr>
                        <m:ctrlPr>
                          <a:rPr lang="en-US" sz="3200" b="1" i="1" kern="1200" cap="none" spc="0">
                            <a:ln w="9525">
                              <a:prstDash val="solid"/>
                            </a:ln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</a:rPr>
                        </m:ctrlPr>
                      </m:sSupPr>
                      <m:e>
                        <m:r>
                          <a:rPr lang="en-US" sz="3200" b="1" kern="1200" cap="none" spc="0">
                            <a:ln w="9525">
                              <a:prstDash val="solid"/>
                            </a:ln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</a:rPr>
                          <m:t>ℏ</m:t>
                        </m:r>
                      </m:e>
                      <m:sup>
                        <m:r>
                          <a:rPr lang="en-US" sz="3200" b="1" kern="1200" cap="none" spc="0">
                            <a:ln w="9525">
                              <a:prstDash val="solid"/>
                            </a:ln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</a:rPr>
                          <m:t>2</m:t>
                        </m:r>
                      </m:sup>
                    </m:sSup>
                  </m:num>
                  <m:den>
                    <m:r>
                      <a:rPr lang="en-US" sz="3200" b="1" i="1" kern="1200" cap="none" spc="0">
                        <a:ln w="9525">
                          <a:prstDash val="solid"/>
                        </a:ln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</a:rPr>
                      <m:t>2</m:t>
                    </m:r>
                    <m:r>
                      <a:rPr lang="en-US" sz="3200" b="1" i="1" kern="1200" cap="none" spc="0">
                        <a:ln w="9525">
                          <a:prstDash val="solid"/>
                        </a:ln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</a:rPr>
                      <m:t>𝑚</m:t>
                    </m:r>
                  </m:den>
                </m:f>
                <m:r>
                  <a:rPr lang="en-US" sz="3200" b="1" i="1" kern="1200" cap="none" spc="0">
                    <a:ln w="9525"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</a:rPr>
                  <m:t> </m:t>
                </m:r>
                <m:sSup>
                  <m:sSupPr>
                    <m:ctrlPr>
                      <a:rPr lang="en-US" sz="3200" b="1" i="1" kern="1200" cap="none" spc="0">
                        <a:ln w="9525">
                          <a:prstDash val="solid"/>
                        </a:ln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</a:rPr>
                    </m:ctrlPr>
                  </m:sSupPr>
                  <m:e>
                    <m:r>
                      <a:rPr lang="en-US" sz="3200" b="1" i="1" kern="1200" cap="none" spc="0">
                        <a:ln w="9525">
                          <a:prstDash val="solid"/>
                        </a:ln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</a:rPr>
                      <m:t>𝛻</m:t>
                    </m:r>
                  </m:e>
                  <m:sup>
                    <m:r>
                      <a:rPr lang="en-US" sz="3200" b="1" kern="1200" cap="none" spc="0">
                        <a:ln w="9525">
                          <a:prstDash val="solid"/>
                        </a:ln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</a:rPr>
                      <m:t>2</m:t>
                    </m:r>
                  </m:sup>
                </m:sSup>
                <m:r>
                  <m:rPr>
                    <m:sty m:val="p"/>
                  </m:rPr>
                  <a:rPr lang="en-US" sz="3200" b="1" kern="1200" cap="none" spc="0">
                    <a:ln w="9525"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</a:rPr>
                  <m:t>ψ</m:t>
                </m:r>
                <m:d>
                  <m:dPr>
                    <m:ctrlPr>
                      <a:rPr lang="en-US" sz="3200" b="1" i="1" kern="1200" cap="none" spc="0">
                        <a:ln w="9525">
                          <a:prstDash val="solid"/>
                        </a:ln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</a:rPr>
                    </m:ctrlPr>
                  </m:dPr>
                  <m:e>
                    <m:r>
                      <a:rPr lang="en-US" sz="3200" b="1" i="1" kern="1200" cap="none" spc="0">
                        <a:ln w="9525">
                          <a:prstDash val="solid"/>
                        </a:ln>
                        <a:effectLst>
                          <a:outerShdw blurRad="12700" dist="38100" dir="2700000" algn="tl" rotWithShape="0">
                            <a:schemeClr val="bg1">
                              <a:lumMod val="50000"/>
                            </a:schemeClr>
                          </a:outerShdw>
                        </a:effectLst>
                      </a:rPr>
                      <m:t>𝐫</m:t>
                    </m:r>
                  </m:e>
                </m:d>
                <m:r>
                  <a:rPr lang="en-US" sz="3200" b="1" i="1" kern="1200" cap="none" spc="0">
                    <a:ln w="9525"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</a:rPr>
                  <m:t>  +  </m:t>
                </m:r>
                <m:r>
                  <a:rPr lang="en-US" sz="3200" b="1" i="1" kern="1200" cap="none" spc="0">
                    <a:ln w="9525"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</a:rPr>
                  <m:t>𝑉</m:t>
                </m:r>
                <m:r>
                  <a:rPr lang="en-US" sz="3200" b="1" kern="1200" cap="none" spc="0">
                    <a:ln w="9525"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</a:rPr>
                  <m:t>(</m:t>
                </m:r>
                <m:r>
                  <a:rPr lang="en-US" sz="3200" b="1" i="1" kern="1200" cap="none" spc="0">
                    <a:ln w="9525"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</a:rPr>
                  <m:t>𝐫</m:t>
                </m:r>
                <m:r>
                  <a:rPr lang="en-US" sz="3200" b="1" kern="1200" cap="none" spc="0">
                    <a:ln w="9525"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</a:rPr>
                  <m:t>)</m:t>
                </m:r>
                <m:r>
                  <m:rPr>
                    <m:sty m:val="p"/>
                  </m:rPr>
                  <a:rPr lang="en-US" sz="3200" b="1" kern="1200" cap="none" spc="0">
                    <a:ln w="9525"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</a:rPr>
                  <m:t>ψ</m:t>
                </m:r>
                <m:r>
                  <a:rPr lang="en-US" sz="3200" b="1" kern="1200" cap="none" spc="0">
                    <a:ln w="9525"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</a:rPr>
                  <m:t>(</m:t>
                </m:r>
                <m:r>
                  <a:rPr lang="en-US" sz="3200" b="1" i="1" kern="1200" cap="none" spc="0">
                    <a:ln w="9525"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</a:rPr>
                  <m:t>𝐫</m:t>
                </m:r>
                <m:r>
                  <a:rPr lang="en-US" sz="3200" b="1" kern="1200" cap="none" spc="0">
                    <a:ln w="9525"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</a:rPr>
                  <m:t>)</m:t>
                </m:r>
              </m:oMath>
            </m:oMathPara>
          </a14:m>
          <a:endParaRPr lang="en-US" sz="3200" b="1" kern="1200" cap="none" spc="0" dirty="0">
            <a:ln w="9525">
              <a:prstDash val="solid"/>
            </a:ln>
            <a:effectLst>
              <a:outerShdw blurRad="12700" dist="38100" dir="2700000" algn="tl" rotWithShape="0">
                <a:schemeClr val="bg1">
                  <a:lumMod val="50000"/>
                </a:schemeClr>
              </a:outerShdw>
            </a:effectLst>
          </a:endParaRPr>
        </a:p>
      </dsp:txBody>
      <dsp:txXfrm>
        <a:off x="63211" y="63843"/>
        <a:ext cx="7434418" cy="1168456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F26D23-66D7-4EDE-8578-862066B5A1BD}">
      <dsp:nvSpPr>
        <dsp:cNvPr id="0" name=""/>
        <dsp:cNvSpPr/>
      </dsp:nvSpPr>
      <dsp:spPr>
        <a:xfrm>
          <a:off x="0" y="512427"/>
          <a:ext cx="8064896" cy="772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300" kern="1200" dirty="0" smtClean="0"/>
            <a:t>Time- Dependent and Time-Independent.</a:t>
          </a:r>
          <a:endParaRPr lang="en-US" sz="3300" kern="1200" dirty="0"/>
        </a:p>
      </dsp:txBody>
      <dsp:txXfrm>
        <a:off x="37696" y="550123"/>
        <a:ext cx="7989504" cy="696808"/>
      </dsp:txXfrm>
    </dsp:sp>
    <dsp:sp modelId="{785721AE-4CC8-4A62-8023-0A8E225862D4}">
      <dsp:nvSpPr>
        <dsp:cNvPr id="0" name=""/>
        <dsp:cNvSpPr/>
      </dsp:nvSpPr>
      <dsp:spPr>
        <a:xfrm>
          <a:off x="0" y="1379667"/>
          <a:ext cx="8064896" cy="772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300" kern="1200" dirty="0" smtClean="0"/>
            <a:t>Hamiltonian Operator.</a:t>
          </a:r>
          <a:endParaRPr lang="en-US" sz="3300" kern="1200" dirty="0"/>
        </a:p>
      </dsp:txBody>
      <dsp:txXfrm>
        <a:off x="37696" y="1417363"/>
        <a:ext cx="7989504" cy="69680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8F669B-542C-49E4-89C1-0A2BC5F122AE}">
      <dsp:nvSpPr>
        <dsp:cNvPr id="0" name=""/>
        <dsp:cNvSpPr/>
      </dsp:nvSpPr>
      <dsp:spPr>
        <a:xfrm>
          <a:off x="0" y="37583"/>
          <a:ext cx="8003232" cy="561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/>
            <a:t>Why there was a need of </a:t>
          </a:r>
          <a:r>
            <a:rPr lang="en-IN" sz="2400" kern="1200" dirty="0" smtClean="0"/>
            <a:t>Quantum </a:t>
          </a:r>
          <a:r>
            <a:rPr lang="en-IN" sz="2400" kern="1200" dirty="0" smtClean="0"/>
            <a:t>Physics?</a:t>
          </a:r>
          <a:endParaRPr lang="en-US" sz="2400" kern="1200" dirty="0"/>
        </a:p>
      </dsp:txBody>
      <dsp:txXfrm>
        <a:off x="27415" y="64998"/>
        <a:ext cx="7948402" cy="506769"/>
      </dsp:txXfrm>
    </dsp:sp>
    <dsp:sp modelId="{729F8C4E-6ACD-42FE-99BE-C7252948035F}">
      <dsp:nvSpPr>
        <dsp:cNvPr id="0" name=""/>
        <dsp:cNvSpPr/>
      </dsp:nvSpPr>
      <dsp:spPr>
        <a:xfrm>
          <a:off x="0" y="668303"/>
          <a:ext cx="8003232" cy="561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/>
            <a:t>Louis de Broglie’s Hypothesis.</a:t>
          </a:r>
          <a:endParaRPr lang="en-US" sz="2400" kern="1200" dirty="0"/>
        </a:p>
      </dsp:txBody>
      <dsp:txXfrm>
        <a:off x="27415" y="695718"/>
        <a:ext cx="7948402" cy="506769"/>
      </dsp:txXfrm>
    </dsp:sp>
    <dsp:sp modelId="{FA3194C8-93BB-4251-A195-E95BF069EA82}">
      <dsp:nvSpPr>
        <dsp:cNvPr id="0" name=""/>
        <dsp:cNvSpPr/>
      </dsp:nvSpPr>
      <dsp:spPr>
        <a:xfrm>
          <a:off x="0" y="1299023"/>
          <a:ext cx="8003232" cy="561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/>
            <a:t>Heisenberg's Uncertainty principle.</a:t>
          </a:r>
          <a:endParaRPr lang="en-US" sz="2400" kern="1200" dirty="0"/>
        </a:p>
      </dsp:txBody>
      <dsp:txXfrm>
        <a:off x="27415" y="1326438"/>
        <a:ext cx="7948402" cy="506769"/>
      </dsp:txXfrm>
    </dsp:sp>
    <dsp:sp modelId="{A887F591-057B-480C-9254-E4189F70F3AA}">
      <dsp:nvSpPr>
        <dsp:cNvPr id="0" name=""/>
        <dsp:cNvSpPr/>
      </dsp:nvSpPr>
      <dsp:spPr>
        <a:xfrm>
          <a:off x="0" y="1929743"/>
          <a:ext cx="8003232" cy="561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/>
            <a:t>Applications of Heisenberg’s Uncertainty principle.</a:t>
          </a:r>
          <a:endParaRPr lang="en-US" sz="2400" kern="1200" dirty="0"/>
        </a:p>
      </dsp:txBody>
      <dsp:txXfrm>
        <a:off x="27415" y="1957158"/>
        <a:ext cx="7948402" cy="506769"/>
      </dsp:txXfrm>
    </dsp:sp>
    <dsp:sp modelId="{82E4517F-7E0A-42DF-9974-6D4934141C8A}">
      <dsp:nvSpPr>
        <dsp:cNvPr id="0" name=""/>
        <dsp:cNvSpPr/>
      </dsp:nvSpPr>
      <dsp:spPr>
        <a:xfrm>
          <a:off x="0" y="2560463"/>
          <a:ext cx="8003232" cy="561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/>
            <a:t>Wave Function and Schrödinger's Equation.</a:t>
          </a:r>
          <a:endParaRPr lang="en-US" sz="2400" kern="1200" dirty="0"/>
        </a:p>
      </dsp:txBody>
      <dsp:txXfrm>
        <a:off x="27415" y="2587878"/>
        <a:ext cx="7948402" cy="506769"/>
      </dsp:txXfrm>
    </dsp:sp>
    <dsp:sp modelId="{F13F86BA-FBB8-4522-8350-2DD227B03D59}">
      <dsp:nvSpPr>
        <dsp:cNvPr id="0" name=""/>
        <dsp:cNvSpPr/>
      </dsp:nvSpPr>
      <dsp:spPr>
        <a:xfrm>
          <a:off x="0" y="3191183"/>
          <a:ext cx="8003232" cy="561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/>
            <a:t>Applications of Schrödinger's Equation.</a:t>
          </a:r>
          <a:endParaRPr lang="en-US" sz="2400" kern="1200" dirty="0"/>
        </a:p>
      </dsp:txBody>
      <dsp:txXfrm>
        <a:off x="27415" y="3218598"/>
        <a:ext cx="7948402" cy="506769"/>
      </dsp:txXfrm>
    </dsp:sp>
    <dsp:sp modelId="{ED575D28-D536-4A7C-B351-EF10928FC601}">
      <dsp:nvSpPr>
        <dsp:cNvPr id="0" name=""/>
        <dsp:cNvSpPr/>
      </dsp:nvSpPr>
      <dsp:spPr>
        <a:xfrm>
          <a:off x="0" y="3821903"/>
          <a:ext cx="8003232" cy="561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kern="1200" dirty="0" smtClean="0"/>
            <a:t>Summary.</a:t>
          </a:r>
          <a:endParaRPr lang="en-US" sz="2400" kern="1200" dirty="0"/>
        </a:p>
      </dsp:txBody>
      <dsp:txXfrm>
        <a:off x="27415" y="3849318"/>
        <a:ext cx="7948402" cy="506769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6BCA3-B8AA-4762-A9AB-24C84903C3F6}">
      <dsp:nvSpPr>
        <dsp:cNvPr id="0" name=""/>
        <dsp:cNvSpPr/>
      </dsp:nvSpPr>
      <dsp:spPr>
        <a:xfrm>
          <a:off x="284881" y="1828"/>
          <a:ext cx="7495133" cy="2213073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070" tIns="156210" rIns="52070" bIns="52070" numCol="1" spcCol="1270" anchor="t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4100" kern="1200" dirty="0" smtClean="0">
              <a:latin typeface="Calibri Light" pitchFamily="34" charset="0"/>
            </a:rPr>
            <a:t>Ψ</a:t>
          </a:r>
          <a:r>
            <a:rPr lang="en-IN" sz="4100" kern="1200" dirty="0" smtClean="0">
              <a:latin typeface="Calibri Light" pitchFamily="34" charset="0"/>
            </a:rPr>
            <a:t>(x) must be finite.</a:t>
          </a:r>
          <a:endParaRPr lang="en-US" sz="4100" kern="1200" dirty="0"/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4100" kern="1200" dirty="0" smtClean="0">
              <a:latin typeface="Calibri Light" pitchFamily="34" charset="0"/>
            </a:rPr>
            <a:t>Ψ</a:t>
          </a:r>
          <a:r>
            <a:rPr lang="en-IN" sz="4100" kern="1200" dirty="0" smtClean="0">
              <a:latin typeface="Calibri Light" pitchFamily="34" charset="0"/>
            </a:rPr>
            <a:t>(x) must be single valued.</a:t>
          </a:r>
          <a:endParaRPr lang="en-US" sz="4100" kern="1200" dirty="0"/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4100" kern="1200" dirty="0" smtClean="0">
              <a:latin typeface="Calibri Light" pitchFamily="34" charset="0"/>
            </a:rPr>
            <a:t>Ψ</a:t>
          </a:r>
          <a:r>
            <a:rPr lang="en-IN" sz="4100" kern="1200" dirty="0" smtClean="0">
              <a:latin typeface="Calibri Light" pitchFamily="34" charset="0"/>
            </a:rPr>
            <a:t>(x) must be continuous.</a:t>
          </a:r>
          <a:endParaRPr lang="en-US" sz="4100" kern="1200" dirty="0"/>
        </a:p>
      </dsp:txBody>
      <dsp:txXfrm>
        <a:off x="336736" y="53683"/>
        <a:ext cx="7391423" cy="2161218"/>
      </dsp:txXfrm>
    </dsp:sp>
    <dsp:sp modelId="{7BA786C9-795B-450B-B89F-81B3B6777997}">
      <dsp:nvSpPr>
        <dsp:cNvPr id="0" name=""/>
        <dsp:cNvSpPr/>
      </dsp:nvSpPr>
      <dsp:spPr>
        <a:xfrm>
          <a:off x="284881" y="2214901"/>
          <a:ext cx="7495133" cy="9516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0" rIns="68580" bIns="0" numCol="1" spcCol="1270" anchor="ctr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kern="1200" dirty="0" smtClean="0">
              <a:solidFill>
                <a:schemeClr val="bg1">
                  <a:lumMod val="95000"/>
                  <a:lumOff val="5000"/>
                </a:schemeClr>
              </a:solidFill>
            </a:rPr>
            <a:t>Eigen Functions</a:t>
          </a:r>
          <a:endParaRPr lang="en-US" sz="5400" kern="1200" dirty="0">
            <a:solidFill>
              <a:schemeClr val="bg1">
                <a:lumMod val="95000"/>
                <a:lumOff val="5000"/>
              </a:schemeClr>
            </a:solidFill>
          </a:endParaRPr>
        </a:p>
      </dsp:txBody>
      <dsp:txXfrm>
        <a:off x="284881" y="2214901"/>
        <a:ext cx="5278262" cy="951621"/>
      </dsp:txXfrm>
    </dsp:sp>
    <dsp:sp modelId="{FCF0C0C0-48B6-4DB7-AC19-D0CF12978D53}">
      <dsp:nvSpPr>
        <dsp:cNvPr id="0" name=""/>
        <dsp:cNvSpPr/>
      </dsp:nvSpPr>
      <dsp:spPr>
        <a:xfrm flipH="1">
          <a:off x="7277435" y="1192322"/>
          <a:ext cx="211398" cy="45718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82CEC0-BBEC-4EE7-998F-BBF34C98DFF3}">
      <dsp:nvSpPr>
        <dsp:cNvPr id="0" name=""/>
        <dsp:cNvSpPr/>
      </dsp:nvSpPr>
      <dsp:spPr>
        <a:xfrm>
          <a:off x="0" y="654"/>
          <a:ext cx="8003232" cy="14968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5400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</a:rPr>
            <a:t>Applications of Schrodinger’s Equation.</a:t>
          </a:r>
          <a:endParaRPr lang="en-US" sz="5400" kern="12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</a:endParaRPr>
        </a:p>
      </dsp:txBody>
      <dsp:txXfrm>
        <a:off x="73071" y="73725"/>
        <a:ext cx="7857090" cy="1350726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599408-18EE-4979-B308-504AA2C56D43}">
      <dsp:nvSpPr>
        <dsp:cNvPr id="0" name=""/>
        <dsp:cNvSpPr/>
      </dsp:nvSpPr>
      <dsp:spPr>
        <a:xfrm>
          <a:off x="0" y="0"/>
          <a:ext cx="5328591" cy="47945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4400" kern="1200" dirty="0" smtClean="0"/>
            <a:t>What if I told you, that solving Schrodinger’s Equation will give you every information you need about the system?</a:t>
          </a:r>
          <a:endParaRPr lang="en-US" sz="4400" kern="1200" dirty="0"/>
        </a:p>
      </dsp:txBody>
      <dsp:txXfrm>
        <a:off x="234050" y="234050"/>
        <a:ext cx="4860491" cy="4326430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D8AF2B-227B-48F9-A91E-495ED6603056}">
      <dsp:nvSpPr>
        <dsp:cNvPr id="0" name=""/>
        <dsp:cNvSpPr/>
      </dsp:nvSpPr>
      <dsp:spPr>
        <a:xfrm>
          <a:off x="0" y="26"/>
          <a:ext cx="8064896" cy="11281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1460" tIns="251460" rIns="251460" bIns="251460" numCol="1" spcCol="1270" anchor="ctr" anchorCtr="0">
          <a:noAutofit/>
        </a:bodyPr>
        <a:lstStyle/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6600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</a:rPr>
            <a:t>Particle In a Box</a:t>
          </a:r>
          <a:endParaRPr lang="en-US" sz="6600" kern="12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</a:endParaRPr>
        </a:p>
      </dsp:txBody>
      <dsp:txXfrm>
        <a:off x="55071" y="55097"/>
        <a:ext cx="7954754" cy="1017993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FDC439-7192-4F40-AA73-85BFA571E952}">
      <dsp:nvSpPr>
        <dsp:cNvPr id="0" name=""/>
        <dsp:cNvSpPr/>
      </dsp:nvSpPr>
      <dsp:spPr>
        <a:xfrm>
          <a:off x="0" y="1800"/>
          <a:ext cx="8075240" cy="11206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i="1" kern="1200" dirty="0" smtClean="0"/>
            <a:t>V(Potential Energy)</a:t>
          </a:r>
          <a:r>
            <a:rPr lang="en-US" sz="3200" kern="1200" dirty="0" smtClean="0"/>
            <a:t> has constraints</a:t>
          </a:r>
          <a:endParaRPr lang="en-US" sz="3200" kern="1200" dirty="0"/>
        </a:p>
      </dsp:txBody>
      <dsp:txXfrm>
        <a:off x="54707" y="56507"/>
        <a:ext cx="7965826" cy="1011262"/>
      </dsp:txXfrm>
    </dsp:sp>
    <dsp:sp modelId="{1E1C42F6-7E74-4342-932C-A229924FB822}">
      <dsp:nvSpPr>
        <dsp:cNvPr id="0" name=""/>
        <dsp:cNvSpPr/>
      </dsp:nvSpPr>
      <dsp:spPr>
        <a:xfrm>
          <a:off x="0" y="1135695"/>
          <a:ext cx="8075240" cy="11206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Similar differential equation as free particle</a:t>
          </a:r>
          <a:endParaRPr lang="en-US" sz="3200" kern="1200" dirty="0"/>
        </a:p>
      </dsp:txBody>
      <dsp:txXfrm>
        <a:off x="54707" y="1190402"/>
        <a:ext cx="7965826" cy="1011262"/>
      </dsp:txXfrm>
    </dsp:sp>
    <dsp:sp modelId="{034B8B8A-CDF9-4B83-A6F7-97F0276A1F69}">
      <dsp:nvSpPr>
        <dsp:cNvPr id="0" name=""/>
        <dsp:cNvSpPr/>
      </dsp:nvSpPr>
      <dsp:spPr>
        <a:xfrm>
          <a:off x="0" y="2269590"/>
          <a:ext cx="8075240" cy="11206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Constraint on values of </a:t>
          </a:r>
          <a:r>
            <a:rPr lang="en-US" sz="3200" i="1" kern="1200" dirty="0" smtClean="0"/>
            <a:t>‘k’</a:t>
          </a:r>
          <a:r>
            <a:rPr lang="en-US" sz="3200" kern="1200" dirty="0" smtClean="0"/>
            <a:t> due to boundaries</a:t>
          </a:r>
          <a:endParaRPr lang="en-US" sz="3200" kern="1200" dirty="0"/>
        </a:p>
      </dsp:txBody>
      <dsp:txXfrm>
        <a:off x="54707" y="2324297"/>
        <a:ext cx="7965826" cy="1011262"/>
      </dsp:txXfrm>
    </dsp:sp>
    <dsp:sp modelId="{BE9215D0-A8E5-42CB-8E80-FFF297DF755A}">
      <dsp:nvSpPr>
        <dsp:cNvPr id="0" name=""/>
        <dsp:cNvSpPr/>
      </dsp:nvSpPr>
      <dsp:spPr>
        <a:xfrm>
          <a:off x="0" y="3403485"/>
          <a:ext cx="8075240" cy="11206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Energy is quantized not continuous</a:t>
          </a:r>
          <a:endParaRPr lang="en-US" sz="3200" kern="1200" dirty="0"/>
        </a:p>
      </dsp:txBody>
      <dsp:txXfrm>
        <a:off x="54707" y="3458192"/>
        <a:ext cx="7965826" cy="1011262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8285A5-D378-4ED3-BF9E-A31FBDD70DA0}">
      <dsp:nvSpPr>
        <dsp:cNvPr id="0" name=""/>
        <dsp:cNvSpPr/>
      </dsp:nvSpPr>
      <dsp:spPr>
        <a:xfrm>
          <a:off x="0" y="439"/>
          <a:ext cx="7467600" cy="11421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1460" tIns="251460" rIns="251460" bIns="251460" numCol="1" spcCol="1270" anchor="ctr" anchorCtr="0">
          <a:noAutofit/>
        </a:bodyPr>
        <a:lstStyle/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6600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</a:rPr>
            <a:t>SUMMARY</a:t>
          </a:r>
          <a:endParaRPr lang="en-US" sz="6600" kern="12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</a:endParaRPr>
        </a:p>
      </dsp:txBody>
      <dsp:txXfrm>
        <a:off x="55754" y="56193"/>
        <a:ext cx="7356092" cy="103061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28A36D-BADC-4BD4-A6DF-1E0D7A633A7D}">
      <dsp:nvSpPr>
        <dsp:cNvPr id="0" name=""/>
        <dsp:cNvSpPr/>
      </dsp:nvSpPr>
      <dsp:spPr>
        <a:xfrm>
          <a:off x="0" y="831"/>
          <a:ext cx="7467600" cy="17020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5400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</a:rPr>
            <a:t>Why was there a need for Quantum Physics?</a:t>
          </a:r>
          <a:endParaRPr lang="en-US" sz="5400" kern="12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</a:endParaRPr>
        </a:p>
      </dsp:txBody>
      <dsp:txXfrm>
        <a:off x="83085" y="83916"/>
        <a:ext cx="7301430" cy="153584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651B46-34AD-4AC6-82CE-940DF78361A6}">
      <dsp:nvSpPr>
        <dsp:cNvPr id="0" name=""/>
        <dsp:cNvSpPr/>
      </dsp:nvSpPr>
      <dsp:spPr>
        <a:xfrm>
          <a:off x="0" y="32924"/>
          <a:ext cx="7577086" cy="889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800" kern="1200" dirty="0" smtClean="0"/>
            <a:t>The Black body problem.</a:t>
          </a:r>
          <a:endParaRPr lang="en-US" sz="3800" kern="1200" dirty="0"/>
        </a:p>
      </dsp:txBody>
      <dsp:txXfrm>
        <a:off x="43407" y="76331"/>
        <a:ext cx="7490272" cy="802386"/>
      </dsp:txXfrm>
    </dsp:sp>
    <dsp:sp modelId="{A58C8F57-85F8-4064-B62C-54B0699D983A}">
      <dsp:nvSpPr>
        <dsp:cNvPr id="0" name=""/>
        <dsp:cNvSpPr/>
      </dsp:nvSpPr>
      <dsp:spPr>
        <a:xfrm>
          <a:off x="0" y="1031564"/>
          <a:ext cx="7577086" cy="889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800" kern="1200" dirty="0" smtClean="0"/>
            <a:t>Hydrogen spectral lines.</a:t>
          </a:r>
          <a:endParaRPr lang="en-US" sz="3800" kern="1200" dirty="0"/>
        </a:p>
      </dsp:txBody>
      <dsp:txXfrm>
        <a:off x="43407" y="1074971"/>
        <a:ext cx="7490272" cy="802386"/>
      </dsp:txXfrm>
    </dsp:sp>
    <dsp:sp modelId="{104A1B45-0CC0-43DE-83C9-B16F05BBF109}">
      <dsp:nvSpPr>
        <dsp:cNvPr id="0" name=""/>
        <dsp:cNvSpPr/>
      </dsp:nvSpPr>
      <dsp:spPr>
        <a:xfrm>
          <a:off x="0" y="2030204"/>
          <a:ext cx="7577086" cy="889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800" kern="1200" dirty="0" smtClean="0"/>
            <a:t>Electron orbit stability…and more </a:t>
          </a:r>
          <a:endParaRPr lang="en-US" sz="3800" kern="1200" dirty="0"/>
        </a:p>
      </dsp:txBody>
      <dsp:txXfrm>
        <a:off x="43407" y="2073611"/>
        <a:ext cx="7490272" cy="80238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74AA30-8A44-4C31-80D1-67EC56DD0D35}">
      <dsp:nvSpPr>
        <dsp:cNvPr id="0" name=""/>
        <dsp:cNvSpPr/>
      </dsp:nvSpPr>
      <dsp:spPr>
        <a:xfrm>
          <a:off x="95474" y="22968"/>
          <a:ext cx="1895150" cy="9475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chemeClr val="bg1">
                  <a:lumMod val="95000"/>
                  <a:lumOff val="5000"/>
                </a:schemeClr>
              </a:solidFill>
            </a:rPr>
            <a:t>Classical</a:t>
          </a:r>
          <a:endParaRPr lang="en-US" sz="3200" kern="1200" dirty="0">
            <a:solidFill>
              <a:schemeClr val="bg1">
                <a:lumMod val="95000"/>
                <a:lumOff val="5000"/>
              </a:schemeClr>
            </a:solidFill>
          </a:endParaRPr>
        </a:p>
      </dsp:txBody>
      <dsp:txXfrm>
        <a:off x="123228" y="50722"/>
        <a:ext cx="1839642" cy="892067"/>
      </dsp:txXfrm>
    </dsp:sp>
    <dsp:sp modelId="{9B923EEE-52A4-421F-B407-8198251A9C4F}">
      <dsp:nvSpPr>
        <dsp:cNvPr id="0" name=""/>
        <dsp:cNvSpPr/>
      </dsp:nvSpPr>
      <dsp:spPr>
        <a:xfrm>
          <a:off x="284989" y="970543"/>
          <a:ext cx="415053" cy="7353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5365"/>
              </a:lnTo>
              <a:lnTo>
                <a:pt x="415053" y="73536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F9EA5D-CF01-4A41-8D5E-875E8F636FD1}">
      <dsp:nvSpPr>
        <dsp:cNvPr id="0" name=""/>
        <dsp:cNvSpPr/>
      </dsp:nvSpPr>
      <dsp:spPr>
        <a:xfrm>
          <a:off x="700042" y="1232121"/>
          <a:ext cx="1516120" cy="9475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Accurate Measurements</a:t>
          </a:r>
          <a:endParaRPr lang="en-US" sz="1600" kern="1200" dirty="0"/>
        </a:p>
      </dsp:txBody>
      <dsp:txXfrm>
        <a:off x="727796" y="1259875"/>
        <a:ext cx="1460612" cy="892067"/>
      </dsp:txXfrm>
    </dsp:sp>
    <dsp:sp modelId="{39AD770D-CBDD-472C-B208-DB6422D7A67D}">
      <dsp:nvSpPr>
        <dsp:cNvPr id="0" name=""/>
        <dsp:cNvSpPr/>
      </dsp:nvSpPr>
      <dsp:spPr>
        <a:xfrm>
          <a:off x="284989" y="970543"/>
          <a:ext cx="1886432" cy="18737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3772"/>
              </a:lnTo>
              <a:lnTo>
                <a:pt x="1886432" y="187377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7BA122-CD0E-46CD-ADC1-9919E75287A5}">
      <dsp:nvSpPr>
        <dsp:cNvPr id="0" name=""/>
        <dsp:cNvSpPr/>
      </dsp:nvSpPr>
      <dsp:spPr>
        <a:xfrm>
          <a:off x="2171422" y="2370528"/>
          <a:ext cx="1516120" cy="9475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Observation-oriented</a:t>
          </a:r>
          <a:endParaRPr lang="en-US" sz="1600" kern="1200" dirty="0"/>
        </a:p>
      </dsp:txBody>
      <dsp:txXfrm>
        <a:off x="2199176" y="2398282"/>
        <a:ext cx="1460612" cy="892067"/>
      </dsp:txXfrm>
    </dsp:sp>
    <dsp:sp modelId="{89D5783D-1584-48AE-A6AB-4ED451FEA4BF}">
      <dsp:nvSpPr>
        <dsp:cNvPr id="0" name=""/>
        <dsp:cNvSpPr/>
      </dsp:nvSpPr>
      <dsp:spPr>
        <a:xfrm>
          <a:off x="284989" y="970543"/>
          <a:ext cx="314291" cy="3052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52897"/>
              </a:lnTo>
              <a:lnTo>
                <a:pt x="314291" y="305289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A5C474-1C52-4525-AB7C-6B15512836C5}">
      <dsp:nvSpPr>
        <dsp:cNvPr id="0" name=""/>
        <dsp:cNvSpPr/>
      </dsp:nvSpPr>
      <dsp:spPr>
        <a:xfrm>
          <a:off x="599281" y="3549652"/>
          <a:ext cx="1506750" cy="9475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Large objects at low speeds</a:t>
          </a:r>
          <a:endParaRPr lang="en-US" sz="1600" kern="1200" dirty="0"/>
        </a:p>
      </dsp:txBody>
      <dsp:txXfrm>
        <a:off x="627035" y="3577406"/>
        <a:ext cx="1451242" cy="892067"/>
      </dsp:txXfrm>
    </dsp:sp>
    <dsp:sp modelId="{F2D25867-28BF-4EA3-A95D-DA995B472D75}">
      <dsp:nvSpPr>
        <dsp:cNvPr id="0" name=""/>
        <dsp:cNvSpPr/>
      </dsp:nvSpPr>
      <dsp:spPr>
        <a:xfrm>
          <a:off x="284989" y="970543"/>
          <a:ext cx="1886432" cy="42427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42710"/>
              </a:lnTo>
              <a:lnTo>
                <a:pt x="1886432" y="424271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45F18A-3EDC-4483-9681-E8E3631FB53D}">
      <dsp:nvSpPr>
        <dsp:cNvPr id="0" name=""/>
        <dsp:cNvSpPr/>
      </dsp:nvSpPr>
      <dsp:spPr>
        <a:xfrm>
          <a:off x="2171422" y="4739466"/>
          <a:ext cx="1516120" cy="9475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Extremely Limited</a:t>
          </a:r>
          <a:endParaRPr lang="en-US" sz="1600" kern="1200" dirty="0"/>
        </a:p>
      </dsp:txBody>
      <dsp:txXfrm>
        <a:off x="2199176" y="4767220"/>
        <a:ext cx="1460612" cy="892067"/>
      </dsp:txXfrm>
    </dsp:sp>
    <dsp:sp modelId="{B26A027E-1E7E-43CE-BF66-1E4443AC363A}">
      <dsp:nvSpPr>
        <dsp:cNvPr id="0" name=""/>
        <dsp:cNvSpPr/>
      </dsp:nvSpPr>
      <dsp:spPr>
        <a:xfrm>
          <a:off x="4161329" y="1590"/>
          <a:ext cx="1895150" cy="9475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chemeClr val="bg1">
                  <a:lumMod val="95000"/>
                  <a:lumOff val="5000"/>
                </a:schemeClr>
              </a:solidFill>
            </a:rPr>
            <a:t>Quantum</a:t>
          </a:r>
          <a:endParaRPr lang="en-US" sz="3200" kern="1200" dirty="0">
            <a:solidFill>
              <a:schemeClr val="bg1">
                <a:lumMod val="95000"/>
                <a:lumOff val="5000"/>
              </a:schemeClr>
            </a:solidFill>
          </a:endParaRPr>
        </a:p>
      </dsp:txBody>
      <dsp:txXfrm>
        <a:off x="4189083" y="29344"/>
        <a:ext cx="1839642" cy="892067"/>
      </dsp:txXfrm>
    </dsp:sp>
    <dsp:sp modelId="{E7B63190-818A-4B19-92D7-DEE52C0243DA}">
      <dsp:nvSpPr>
        <dsp:cNvPr id="0" name=""/>
        <dsp:cNvSpPr/>
      </dsp:nvSpPr>
      <dsp:spPr>
        <a:xfrm>
          <a:off x="4350844" y="949165"/>
          <a:ext cx="189515" cy="7106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0681"/>
              </a:lnTo>
              <a:lnTo>
                <a:pt x="189515" y="71068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B6E7D7-7E2D-4896-8897-B733D46DEF69}">
      <dsp:nvSpPr>
        <dsp:cNvPr id="0" name=""/>
        <dsp:cNvSpPr/>
      </dsp:nvSpPr>
      <dsp:spPr>
        <a:xfrm>
          <a:off x="4540359" y="1186059"/>
          <a:ext cx="1516120" cy="9475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Uncertain Measurements</a:t>
          </a:r>
          <a:endParaRPr lang="en-US" sz="1600" kern="1200" dirty="0"/>
        </a:p>
      </dsp:txBody>
      <dsp:txXfrm>
        <a:off x="4568113" y="1213813"/>
        <a:ext cx="1460612" cy="892067"/>
      </dsp:txXfrm>
    </dsp:sp>
    <dsp:sp modelId="{40149F95-10AF-4405-AFAC-5304142186E1}">
      <dsp:nvSpPr>
        <dsp:cNvPr id="0" name=""/>
        <dsp:cNvSpPr/>
      </dsp:nvSpPr>
      <dsp:spPr>
        <a:xfrm>
          <a:off x="4350844" y="949165"/>
          <a:ext cx="1891117" cy="18651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5130"/>
              </a:lnTo>
              <a:lnTo>
                <a:pt x="1891117" y="186513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BB54F3-7EDC-433A-8364-0B4259FB7474}">
      <dsp:nvSpPr>
        <dsp:cNvPr id="0" name=""/>
        <dsp:cNvSpPr/>
      </dsp:nvSpPr>
      <dsp:spPr>
        <a:xfrm>
          <a:off x="6241961" y="2340509"/>
          <a:ext cx="1516120" cy="9475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Probability-oriented</a:t>
          </a:r>
          <a:endParaRPr lang="en-US" sz="1600" kern="1200" dirty="0"/>
        </a:p>
      </dsp:txBody>
      <dsp:txXfrm>
        <a:off x="6269715" y="2368263"/>
        <a:ext cx="1460612" cy="892067"/>
      </dsp:txXfrm>
    </dsp:sp>
    <dsp:sp modelId="{71036297-841C-423B-9C65-BFE3D599C3C8}">
      <dsp:nvSpPr>
        <dsp:cNvPr id="0" name=""/>
        <dsp:cNvSpPr/>
      </dsp:nvSpPr>
      <dsp:spPr>
        <a:xfrm>
          <a:off x="4350844" y="949165"/>
          <a:ext cx="189515" cy="30796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79618"/>
              </a:lnTo>
              <a:lnTo>
                <a:pt x="189515" y="307961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36BBD9-FFA9-42A6-854F-55B3921B15F3}">
      <dsp:nvSpPr>
        <dsp:cNvPr id="0" name=""/>
        <dsp:cNvSpPr/>
      </dsp:nvSpPr>
      <dsp:spPr>
        <a:xfrm>
          <a:off x="4540359" y="3554997"/>
          <a:ext cx="1516120" cy="9475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Miniscule Particles</a:t>
          </a:r>
          <a:endParaRPr lang="en-US" sz="1600" kern="1200" dirty="0"/>
        </a:p>
      </dsp:txBody>
      <dsp:txXfrm>
        <a:off x="4568113" y="3582751"/>
        <a:ext cx="1460612" cy="892067"/>
      </dsp:txXfrm>
    </dsp:sp>
    <dsp:sp modelId="{B71DC441-5896-48D1-B384-7B675B0BAAEC}">
      <dsp:nvSpPr>
        <dsp:cNvPr id="0" name=""/>
        <dsp:cNvSpPr/>
      </dsp:nvSpPr>
      <dsp:spPr>
        <a:xfrm>
          <a:off x="4350844" y="949165"/>
          <a:ext cx="1790355" cy="42656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65678"/>
              </a:lnTo>
              <a:lnTo>
                <a:pt x="1790355" y="426567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DC9BF1-1B54-4A14-9488-E48472540690}">
      <dsp:nvSpPr>
        <dsp:cNvPr id="0" name=""/>
        <dsp:cNvSpPr/>
      </dsp:nvSpPr>
      <dsp:spPr>
        <a:xfrm>
          <a:off x="6141200" y="4741056"/>
          <a:ext cx="1516120" cy="9475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Very much general</a:t>
          </a:r>
          <a:endParaRPr lang="en-US" sz="1600" kern="1200" dirty="0"/>
        </a:p>
      </dsp:txBody>
      <dsp:txXfrm>
        <a:off x="6168954" y="4768810"/>
        <a:ext cx="1460612" cy="89206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69D6B1-66EC-4E3B-811A-0912B56DA1DC}">
      <dsp:nvSpPr>
        <dsp:cNvPr id="0" name=""/>
        <dsp:cNvSpPr/>
      </dsp:nvSpPr>
      <dsp:spPr>
        <a:xfrm>
          <a:off x="0" y="210"/>
          <a:ext cx="7467600" cy="11425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5760" tIns="365760" rIns="365760" bIns="365760" numCol="1" spcCol="1270" anchor="ctr" anchorCtr="0">
          <a:noAutofit/>
        </a:bodyPr>
        <a:lstStyle/>
        <a:p>
          <a:pPr lvl="0" algn="ctr" defTabSz="4267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9600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Calibri Light" panose="020F0302020204030204" pitchFamily="34" charset="0"/>
            </a:rPr>
            <a:t>Classical</a:t>
          </a:r>
          <a:endParaRPr lang="en-US" sz="9600" kern="1200" dirty="0">
            <a:solidFill>
              <a:schemeClr val="bg1">
                <a:lumMod val="95000"/>
                <a:lumOff val="5000"/>
              </a:schemeClr>
            </a:solidFill>
            <a:latin typeface="Calibri Light" panose="020F0302020204030204" pitchFamily="34" charset="0"/>
          </a:endParaRPr>
        </a:p>
      </dsp:txBody>
      <dsp:txXfrm>
        <a:off x="55776" y="55986"/>
        <a:ext cx="7356048" cy="103102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EED1B1-9B47-407C-A78C-BE45376FE98D}">
      <dsp:nvSpPr>
        <dsp:cNvPr id="0" name=""/>
        <dsp:cNvSpPr/>
      </dsp:nvSpPr>
      <dsp:spPr>
        <a:xfrm>
          <a:off x="0" y="1171"/>
          <a:ext cx="7467600" cy="11212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No photoelectrons are emitted when the incident light has a frequency below the threshold.</a:t>
          </a:r>
          <a:endParaRPr lang="en-US" sz="2400" kern="1200" dirty="0"/>
        </a:p>
      </dsp:txBody>
      <dsp:txXfrm>
        <a:off x="54735" y="55906"/>
        <a:ext cx="7358130" cy="1011784"/>
      </dsp:txXfrm>
    </dsp:sp>
    <dsp:sp modelId="{C4A277BB-EB07-49A3-8790-121E1119F57B}">
      <dsp:nvSpPr>
        <dsp:cNvPr id="0" name=""/>
        <dsp:cNvSpPr/>
      </dsp:nvSpPr>
      <dsp:spPr>
        <a:xfrm>
          <a:off x="0" y="1135293"/>
          <a:ext cx="7467600" cy="11212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The maximum kinetic energy of the photoelectrons increases with the frequency of the incident light.</a:t>
          </a:r>
          <a:endParaRPr lang="en-US" sz="2400" kern="1200" dirty="0"/>
        </a:p>
      </dsp:txBody>
      <dsp:txXfrm>
        <a:off x="54735" y="1190028"/>
        <a:ext cx="7358130" cy="1011784"/>
      </dsp:txXfrm>
    </dsp:sp>
    <dsp:sp modelId="{5F4D0E29-FD6F-474B-812A-2D9CF8B5C6BF}">
      <dsp:nvSpPr>
        <dsp:cNvPr id="0" name=""/>
        <dsp:cNvSpPr/>
      </dsp:nvSpPr>
      <dsp:spPr>
        <a:xfrm>
          <a:off x="0" y="2269415"/>
          <a:ext cx="7467600" cy="11212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The maximum kinetic energy of the photoelectrons is independent of the intensity of the incident light.</a:t>
          </a:r>
          <a:endParaRPr lang="en-US" sz="2400" kern="1200" dirty="0"/>
        </a:p>
      </dsp:txBody>
      <dsp:txXfrm>
        <a:off x="54735" y="2324150"/>
        <a:ext cx="7358130" cy="1011784"/>
      </dsp:txXfrm>
    </dsp:sp>
    <dsp:sp modelId="{B42CDE0C-E730-423F-B062-280F6E25A5FA}">
      <dsp:nvSpPr>
        <dsp:cNvPr id="0" name=""/>
        <dsp:cNvSpPr/>
      </dsp:nvSpPr>
      <dsp:spPr>
        <a:xfrm>
          <a:off x="0" y="3403537"/>
          <a:ext cx="7467600" cy="11212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There is essentially no delay between absorption of the radiant energy and the emission of photoelectrons.</a:t>
          </a:r>
          <a:endParaRPr lang="en-US" sz="2400" kern="1200" dirty="0"/>
        </a:p>
      </dsp:txBody>
      <dsp:txXfrm>
        <a:off x="54735" y="3458272"/>
        <a:ext cx="7358130" cy="101178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B1205C-A41C-4720-991B-6C1B79E8092B}">
      <dsp:nvSpPr>
        <dsp:cNvPr id="0" name=""/>
        <dsp:cNvSpPr/>
      </dsp:nvSpPr>
      <dsp:spPr>
        <a:xfrm>
          <a:off x="0" y="0"/>
          <a:ext cx="8784976" cy="21499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i="0" kern="1200" cap="none" spc="50" dirty="0" smtClean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rPr>
            <a:t>ℎ</a:t>
          </a:r>
          <a:endParaRPr lang="en-US" sz="2500" b="0" i="0" kern="1200" dirty="0" smtClean="0"/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Planck constant</a:t>
          </a: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6.62606896 </a:t>
          </a:r>
          <a:r>
            <a:rPr lang="en-US" sz="2000" kern="1200" dirty="0" smtClean="0"/>
            <a:t>x 10</a:t>
          </a:r>
          <a:r>
            <a:rPr lang="en-US" sz="2000" kern="1200" baseline="30000" dirty="0" smtClean="0"/>
            <a:t>−34</a:t>
          </a:r>
          <a:r>
            <a:rPr lang="en-US" sz="2000" kern="1200" dirty="0" smtClean="0"/>
            <a:t> J s</a:t>
          </a: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4.13566733 </a:t>
          </a:r>
          <a:r>
            <a:rPr lang="en-US" sz="2000" kern="1200" dirty="0" smtClean="0"/>
            <a:t>x 10</a:t>
          </a:r>
          <a:r>
            <a:rPr lang="en-US" sz="2000" kern="1200" baseline="30000" dirty="0" smtClean="0"/>
            <a:t>−15</a:t>
          </a:r>
          <a:r>
            <a:rPr lang="en-US" sz="2000" kern="1200" dirty="0" smtClean="0"/>
            <a:t> eV s</a:t>
          </a:r>
          <a:endParaRPr lang="en-US" sz="2000" kern="1200" dirty="0"/>
        </a:p>
      </dsp:txBody>
      <dsp:txXfrm>
        <a:off x="104953" y="104953"/>
        <a:ext cx="8575070" cy="1940068"/>
      </dsp:txXfrm>
    </dsp:sp>
    <dsp:sp modelId="{5911E5D0-46D7-48CA-B680-42F7ACAF39EE}">
      <dsp:nvSpPr>
        <dsp:cNvPr id="0" name=""/>
        <dsp:cNvSpPr/>
      </dsp:nvSpPr>
      <dsp:spPr>
        <a:xfrm>
          <a:off x="0" y="2165372"/>
          <a:ext cx="8784976" cy="21499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i="0" kern="1200" cap="none" spc="50" dirty="0" smtClean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rPr>
            <a:t>ℎ</a:t>
          </a:r>
          <a:r>
            <a:rPr lang="en-US" sz="3600" b="1" i="1" kern="1200" cap="none" spc="50" dirty="0" smtClean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rPr>
            <a:t>c</a:t>
          </a:r>
          <a:endParaRPr lang="en-US" sz="2800" b="1" i="1" kern="1200" cap="none" spc="50" dirty="0" smtClean="0">
            <a:ln w="0"/>
            <a:solidFill>
              <a:schemeClr val="bg2"/>
            </a:solidFill>
            <a:effectLst>
              <a:innerShdw blurRad="63500" dist="50800" dir="13500000">
                <a:srgbClr val="000000">
                  <a:alpha val="50000"/>
                </a:srgbClr>
              </a:innerShdw>
            </a:effectLst>
          </a:endParaRP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“</a:t>
          </a:r>
          <a:r>
            <a:rPr lang="en-US" sz="2000" b="0" i="0" kern="1200" dirty="0" smtClean="0"/>
            <a:t>ℎ </a:t>
          </a:r>
          <a:r>
            <a:rPr lang="en-US" sz="2000" b="0" i="1" kern="1200" dirty="0" smtClean="0"/>
            <a:t>c”</a:t>
          </a: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 smtClean="0"/>
            <a:t>1.986445</a:t>
          </a:r>
          <a:r>
            <a:rPr lang="en-US" sz="2000" kern="1200" dirty="0" smtClean="0"/>
            <a:t> x 10</a:t>
          </a:r>
          <a:r>
            <a:rPr lang="en-US" sz="2000" kern="1200" baseline="30000" dirty="0" smtClean="0"/>
            <a:t>−25</a:t>
          </a:r>
          <a:r>
            <a:rPr lang="pl-PL" sz="2000" kern="1200" dirty="0" smtClean="0"/>
            <a:t> J m</a:t>
          </a:r>
          <a:endParaRPr lang="en-US" sz="2000" kern="1200" dirty="0" smtClean="0"/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1239.842 eV nm </a:t>
          </a:r>
          <a:endParaRPr lang="en-US" sz="2000" kern="1200" dirty="0"/>
        </a:p>
      </dsp:txBody>
      <dsp:txXfrm>
        <a:off x="104953" y="2270325"/>
        <a:ext cx="8575070" cy="1940068"/>
      </dsp:txXfrm>
    </dsp:sp>
    <dsp:sp modelId="{FDA3E561-4255-4282-8FC8-7CC9A01884FC}">
      <dsp:nvSpPr>
        <dsp:cNvPr id="0" name=""/>
        <dsp:cNvSpPr/>
      </dsp:nvSpPr>
      <dsp:spPr>
        <a:xfrm>
          <a:off x="0" y="4328495"/>
          <a:ext cx="8784976" cy="21499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i="0" kern="1200" cap="none" spc="50" dirty="0" smtClean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rPr>
            <a:t>ℏ </a:t>
          </a:r>
          <a14:m xmlns:a14="http://schemas.microsoft.com/office/drawing/2010/main">
            <m:oMath xmlns:m="http://schemas.openxmlformats.org/officeDocument/2006/math">
              <m:r>
                <a:rPr lang="en-US" sz="3200" b="1" i="1" kern="1200" cap="none" spc="5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Cambria Math" panose="02040503050406030204" pitchFamily="18" charset="0"/>
                </a:rPr>
                <m:t>= </m:t>
              </m:r>
              <m:f>
                <m:fPr>
                  <m:ctrlPr>
                    <a:rPr lang="en-US" sz="3200" b="1" i="1" kern="1200" cap="none" spc="50" smtClean="0">
                      <a:ln w="0"/>
                      <a:solidFill>
                        <a:schemeClr val="bg2"/>
                      </a:solidFill>
                      <a:effectLst>
                        <a:innerShdw blurRad="63500" dist="50800" dir="13500000">
                          <a:srgbClr val="000000">
                            <a:alpha val="50000"/>
                          </a:srgbClr>
                        </a:innerShdw>
                      </a:effectLst>
                      <a:latin typeface="Cambria Math" panose="02040503050406030204" pitchFamily="18" charset="0"/>
                    </a:rPr>
                  </m:ctrlPr>
                </m:fPr>
                <m:num>
                  <m:r>
                    <a:rPr lang="en-US" sz="3200" b="1" i="0" kern="1200" cap="none" spc="50" smtClean="0">
                      <a:ln w="0"/>
                      <a:solidFill>
                        <a:schemeClr val="bg2"/>
                      </a:solidFill>
                      <a:effectLst>
                        <a:innerShdw blurRad="63500" dist="50800" dir="13500000">
                          <a:srgbClr val="000000">
                            <a:alpha val="50000"/>
                          </a:srgbClr>
                        </a:innerShdw>
                      </a:effectLst>
                      <a:latin typeface="Cambria Math" panose="02040503050406030204" pitchFamily="18" charset="0"/>
                    </a:rPr>
                    <m:t>h</m:t>
                  </m:r>
                </m:num>
                <m:den>
                  <m:r>
                    <a:rPr lang="en-US" sz="3200" b="1" i="1" kern="1200" cap="none" spc="50" smtClean="0">
                      <a:ln w="0"/>
                      <a:solidFill>
                        <a:schemeClr val="bg2"/>
                      </a:solidFill>
                      <a:effectLst>
                        <a:innerShdw blurRad="63500" dist="50800" dir="13500000">
                          <a:srgbClr val="000000">
                            <a:alpha val="50000"/>
                          </a:srgbClr>
                        </a:innerShdw>
                      </a:effectLst>
                      <a:latin typeface="Cambria Math" panose="02040503050406030204" pitchFamily="18" charset="0"/>
                    </a:rPr>
                    <m:t>2</m:t>
                  </m:r>
                  <m:r>
                    <m:rPr>
                      <m:sty m:val="p"/>
                    </m:rPr>
                    <a:rPr lang="el-GR" sz="3200" b="1" i="0" kern="1200" cap="none" spc="50" smtClean="0">
                      <a:ln w="0"/>
                      <a:solidFill>
                        <a:schemeClr val="bg2"/>
                      </a:solidFill>
                      <a:effectLst>
                        <a:innerShdw blurRad="63500" dist="50800" dir="13500000">
                          <a:srgbClr val="000000">
                            <a:alpha val="50000"/>
                          </a:srgbClr>
                        </a:innerShdw>
                      </a:effectLst>
                      <a:latin typeface="Cambria Math" panose="02040503050406030204" pitchFamily="18" charset="0"/>
                    </a:rPr>
                    <m:t>π</m:t>
                  </m:r>
                </m:den>
              </m:f>
            </m:oMath>
          </a14:m>
          <a:endParaRPr lang="en-US" sz="2200" b="1" kern="1200" cap="none" spc="50" dirty="0" smtClean="0">
            <a:ln w="0"/>
            <a:solidFill>
              <a:schemeClr val="bg2"/>
            </a:solidFill>
            <a:effectLst>
              <a:innerShdw blurRad="63500" dist="50800" dir="13500000">
                <a:srgbClr val="000000">
                  <a:alpha val="50000"/>
                </a:srgbClr>
              </a:innerShdw>
            </a:effectLst>
          </a:endParaRP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i="0" kern="1200" dirty="0" smtClean="0"/>
            <a:t>"h bar", Dirac constant, reduced Planck constant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1.054571628 x 10</a:t>
          </a:r>
          <a:r>
            <a:rPr lang="en-US" sz="2000" kern="1200" baseline="30000" dirty="0" smtClean="0"/>
            <a:t>−34</a:t>
          </a:r>
          <a:r>
            <a:rPr lang="en-US" sz="2000" kern="1200" dirty="0" smtClean="0"/>
            <a:t> J s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6.58211899 x 10</a:t>
          </a:r>
          <a:r>
            <a:rPr lang="en-US" sz="2000" kern="1200" baseline="30000" dirty="0" smtClean="0"/>
            <a:t>−16</a:t>
          </a:r>
          <a:r>
            <a:rPr lang="en-US" sz="2000" kern="1200" dirty="0" smtClean="0"/>
            <a:t> eV s</a:t>
          </a:r>
          <a:endParaRPr lang="en-US" sz="2000" b="1" kern="1200" cap="none" spc="50" dirty="0">
            <a:ln w="0"/>
            <a:solidFill>
              <a:schemeClr val="bg2"/>
            </a:solidFill>
            <a:effectLst>
              <a:innerShdw blurRad="63500" dist="50800" dir="13500000">
                <a:srgbClr val="000000">
                  <a:alpha val="50000"/>
                </a:srgbClr>
              </a:innerShdw>
            </a:effectLst>
          </a:endParaRPr>
        </a:p>
      </dsp:txBody>
      <dsp:txXfrm>
        <a:off x="104953" y="4433448"/>
        <a:ext cx="8575070" cy="19400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C46E7-7FD7-41D9-897C-75F2047C6D2D}" type="datetimeFigureOut">
              <a:rPr lang="en-US" smtClean="0"/>
              <a:pPr/>
              <a:t>4/6/2014</a:t>
            </a:fld>
            <a:endParaRPr lang="en-IN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2DF41-CD34-4943-B9AD-041E04BC6502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C46E7-7FD7-41D9-897C-75F2047C6D2D}" type="datetimeFigureOut">
              <a:rPr lang="en-US" smtClean="0"/>
              <a:pPr/>
              <a:t>4/6/2014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2DF41-CD34-4943-B9AD-041E04BC6502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C46E7-7FD7-41D9-897C-75F2047C6D2D}" type="datetimeFigureOut">
              <a:rPr lang="en-US" smtClean="0"/>
              <a:pPr/>
              <a:t>4/6/2014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2DF41-CD34-4943-B9AD-041E04BC6502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C46E7-7FD7-41D9-897C-75F2047C6D2D}" type="datetimeFigureOut">
              <a:rPr lang="en-US" smtClean="0"/>
              <a:pPr/>
              <a:t>4/6/2014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2DF41-CD34-4943-B9AD-041E04BC6502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C46E7-7FD7-41D9-897C-75F2047C6D2D}" type="datetimeFigureOut">
              <a:rPr lang="en-US" smtClean="0"/>
              <a:pPr/>
              <a:t>4/6/2014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2DF41-CD34-4943-B9AD-041E04BC6502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C46E7-7FD7-41D9-897C-75F2047C6D2D}" type="datetimeFigureOut">
              <a:rPr lang="en-US" smtClean="0"/>
              <a:pPr/>
              <a:t>4/6/2014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2DF41-CD34-4943-B9AD-041E04BC6502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C46E7-7FD7-41D9-897C-75F2047C6D2D}" type="datetimeFigureOut">
              <a:rPr lang="en-US" smtClean="0"/>
              <a:pPr/>
              <a:t>4/6/2014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2DF41-CD34-4943-B9AD-041E04BC6502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C46E7-7FD7-41D9-897C-75F2047C6D2D}" type="datetimeFigureOut">
              <a:rPr lang="en-US" smtClean="0"/>
              <a:pPr/>
              <a:t>4/6/2014</a:t>
            </a:fld>
            <a:endParaRPr lang="en-IN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92DF41-CD34-4943-B9AD-041E04BC6502}" type="slidenum">
              <a:rPr lang="en-IN" smtClean="0"/>
              <a:pPr/>
              <a:t>‹#›</a:t>
            </a:fld>
            <a:endParaRPr lang="en-IN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C46E7-7FD7-41D9-897C-75F2047C6D2D}" type="datetimeFigureOut">
              <a:rPr lang="en-US" smtClean="0"/>
              <a:pPr/>
              <a:t>4/6/2014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2DF41-CD34-4943-B9AD-041E04BC6502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C46E7-7FD7-41D9-897C-75F2047C6D2D}" type="datetimeFigureOut">
              <a:rPr lang="en-US" smtClean="0"/>
              <a:pPr/>
              <a:t>4/6/2014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8792DF41-CD34-4943-B9AD-041E04BC6502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3AC46E7-7FD7-41D9-897C-75F2047C6D2D}" type="datetimeFigureOut">
              <a:rPr lang="en-US" smtClean="0"/>
              <a:pPr/>
              <a:t>4/6/2014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2DF41-CD34-4943-B9AD-041E04BC6502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3AC46E7-7FD7-41D9-897C-75F2047C6D2D}" type="datetimeFigureOut">
              <a:rPr lang="en-US" smtClean="0"/>
              <a:pPr/>
              <a:t>4/6/2014</a:t>
            </a:fld>
            <a:endParaRPr lang="en-IN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792DF41-CD34-4943-B9AD-041E04BC6502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4.jpe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5.jpe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6.jpe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7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9.xml"/><Relationship Id="rId12" Type="http://schemas.openxmlformats.org/officeDocument/2006/relationships/image" Target="../media/image7.gif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7" Type="http://schemas.openxmlformats.org/officeDocument/2006/relationships/image" Target="../media/image8.pn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3" Type="http://schemas.openxmlformats.org/officeDocument/2006/relationships/diagramLayout" Target="../diagrams/layout21.xml"/><Relationship Id="rId7" Type="http://schemas.openxmlformats.org/officeDocument/2006/relationships/diagramData" Target="../diagrams/data200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10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Relationship Id="rId9" Type="http://schemas.openxmlformats.org/officeDocument/2006/relationships/diagramQuickStyle" Target="../diagrams/quickStyle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4.xml"/><Relationship Id="rId3" Type="http://schemas.openxmlformats.org/officeDocument/2006/relationships/diagramLayout" Target="../diagrams/layout23.xml"/><Relationship Id="rId7" Type="http://schemas.openxmlformats.org/officeDocument/2006/relationships/diagramData" Target="../diagrams/data25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11" Type="http://schemas.microsoft.com/office/2007/relationships/diagramDrawing" Target="../diagrams/drawing24.xml"/><Relationship Id="rId5" Type="http://schemas.openxmlformats.org/officeDocument/2006/relationships/diagramColors" Target="../diagrams/colors23.xml"/><Relationship Id="rId10" Type="http://schemas.openxmlformats.org/officeDocument/2006/relationships/diagramColors" Target="../diagrams/colors24.xml"/><Relationship Id="rId4" Type="http://schemas.openxmlformats.org/officeDocument/2006/relationships/diagramQuickStyle" Target="../diagrams/quickStyle23.xml"/><Relationship Id="rId9" Type="http://schemas.openxmlformats.org/officeDocument/2006/relationships/diagramQuickStyle" Target="../diagrams/quickStyle2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6.xml"/><Relationship Id="rId3" Type="http://schemas.openxmlformats.org/officeDocument/2006/relationships/diagramLayout" Target="../diagrams/layout25.xml"/><Relationship Id="rId7" Type="http://schemas.openxmlformats.org/officeDocument/2006/relationships/diagramData" Target="../diagrams/data27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11" Type="http://schemas.microsoft.com/office/2007/relationships/diagramDrawing" Target="../diagrams/drawing26.xml"/><Relationship Id="rId5" Type="http://schemas.openxmlformats.org/officeDocument/2006/relationships/diagramColors" Target="../diagrams/colors25.xml"/><Relationship Id="rId10" Type="http://schemas.openxmlformats.org/officeDocument/2006/relationships/diagramColors" Target="../diagrams/colors26.xml"/><Relationship Id="rId4" Type="http://schemas.openxmlformats.org/officeDocument/2006/relationships/diagramQuickStyle" Target="../diagrams/quickStyle25.xml"/><Relationship Id="rId9" Type="http://schemas.openxmlformats.org/officeDocument/2006/relationships/diagramQuickStyle" Target="../diagrams/quickStyl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0.xml"/><Relationship Id="rId3" Type="http://schemas.openxmlformats.org/officeDocument/2006/relationships/diagramData" Target="../diagrams/data29.xml"/><Relationship Id="rId7" Type="http://schemas.microsoft.com/office/2007/relationships/diagramDrawing" Target="../diagrams/drawing28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8.xml"/><Relationship Id="rId5" Type="http://schemas.openxmlformats.org/officeDocument/2006/relationships/diagramQuickStyle" Target="../diagrams/quickStyle28.xml"/><Relationship Id="rId4" Type="http://schemas.openxmlformats.org/officeDocument/2006/relationships/diagramLayout" Target="../diagrams/layout2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0.xml"/><Relationship Id="rId3" Type="http://schemas.openxmlformats.org/officeDocument/2006/relationships/diagramLayout" Target="../diagrams/layout29.xml"/><Relationship Id="rId7" Type="http://schemas.openxmlformats.org/officeDocument/2006/relationships/diagramData" Target="../diagrams/data32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11" Type="http://schemas.microsoft.com/office/2007/relationships/diagramDrawing" Target="../diagrams/drawing30.xml"/><Relationship Id="rId5" Type="http://schemas.openxmlformats.org/officeDocument/2006/relationships/diagramColors" Target="../diagrams/colors29.xml"/><Relationship Id="rId10" Type="http://schemas.openxmlformats.org/officeDocument/2006/relationships/diagramColors" Target="../diagrams/colors30.xml"/><Relationship Id="rId4" Type="http://schemas.openxmlformats.org/officeDocument/2006/relationships/diagramQuickStyle" Target="../diagrams/quickStyle29.xml"/><Relationship Id="rId9" Type="http://schemas.openxmlformats.org/officeDocument/2006/relationships/diagramQuickStyle" Target="../diagrams/quickStyle30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2.xml"/><Relationship Id="rId3" Type="http://schemas.openxmlformats.org/officeDocument/2006/relationships/diagramLayout" Target="../diagrams/layout31.xml"/><Relationship Id="rId7" Type="http://schemas.openxmlformats.org/officeDocument/2006/relationships/diagramData" Target="../diagrams/data34.xml"/><Relationship Id="rId12" Type="http://schemas.openxmlformats.org/officeDocument/2006/relationships/image" Target="../media/image16.jpg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11" Type="http://schemas.microsoft.com/office/2007/relationships/diagramDrawing" Target="../diagrams/drawing32.xml"/><Relationship Id="rId5" Type="http://schemas.openxmlformats.org/officeDocument/2006/relationships/diagramColors" Target="../diagrams/colors31.xml"/><Relationship Id="rId10" Type="http://schemas.openxmlformats.org/officeDocument/2006/relationships/diagramColors" Target="../diagrams/colors32.xml"/><Relationship Id="rId4" Type="http://schemas.openxmlformats.org/officeDocument/2006/relationships/diagramQuickStyle" Target="../diagrams/quickStyle31.xml"/><Relationship Id="rId9" Type="http://schemas.openxmlformats.org/officeDocument/2006/relationships/diagramQuickStyle" Target="../diagrams/quickStyle3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4.xml"/><Relationship Id="rId3" Type="http://schemas.openxmlformats.org/officeDocument/2006/relationships/diagramLayout" Target="../diagrams/layout33.xml"/><Relationship Id="rId7" Type="http://schemas.openxmlformats.org/officeDocument/2006/relationships/diagramData" Target="../diagrams/data36.xml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3.xml"/><Relationship Id="rId11" Type="http://schemas.microsoft.com/office/2007/relationships/diagramDrawing" Target="../diagrams/drawing34.xml"/><Relationship Id="rId5" Type="http://schemas.openxmlformats.org/officeDocument/2006/relationships/diagramColors" Target="../diagrams/colors33.xml"/><Relationship Id="rId10" Type="http://schemas.openxmlformats.org/officeDocument/2006/relationships/diagramColors" Target="../diagrams/colors34.xml"/><Relationship Id="rId4" Type="http://schemas.openxmlformats.org/officeDocument/2006/relationships/diagramQuickStyle" Target="../diagrams/quickStyle33.xml"/><Relationship Id="rId9" Type="http://schemas.openxmlformats.org/officeDocument/2006/relationships/diagramQuickStyle" Target="../diagrams/quickStyle3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6.xml"/><Relationship Id="rId3" Type="http://schemas.openxmlformats.org/officeDocument/2006/relationships/diagramLayout" Target="../diagrams/layout35.xml"/><Relationship Id="rId7" Type="http://schemas.openxmlformats.org/officeDocument/2006/relationships/diagramData" Target="../diagrams/data38.xml"/><Relationship Id="rId2" Type="http://schemas.openxmlformats.org/officeDocument/2006/relationships/diagramData" Target="../diagrams/data3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5.xml"/><Relationship Id="rId11" Type="http://schemas.microsoft.com/office/2007/relationships/diagramDrawing" Target="../diagrams/drawing36.xml"/><Relationship Id="rId5" Type="http://schemas.openxmlformats.org/officeDocument/2006/relationships/diagramColors" Target="../diagrams/colors35.xml"/><Relationship Id="rId10" Type="http://schemas.openxmlformats.org/officeDocument/2006/relationships/diagramColors" Target="../diagrams/colors36.xml"/><Relationship Id="rId4" Type="http://schemas.openxmlformats.org/officeDocument/2006/relationships/diagramQuickStyle" Target="../diagrams/quickStyle35.xml"/><Relationship Id="rId9" Type="http://schemas.openxmlformats.org/officeDocument/2006/relationships/diagramQuickStyle" Target="../diagrams/quickStyle3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7.xml"/><Relationship Id="rId2" Type="http://schemas.openxmlformats.org/officeDocument/2006/relationships/diagramData" Target="../diagrams/data3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7.xml"/><Relationship Id="rId5" Type="http://schemas.openxmlformats.org/officeDocument/2006/relationships/diagramColors" Target="../diagrams/colors37.xml"/><Relationship Id="rId4" Type="http://schemas.openxmlformats.org/officeDocument/2006/relationships/diagramQuickStyle" Target="../diagrams/quickStyle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263984"/>
              </p:ext>
            </p:extLst>
          </p:nvPr>
        </p:nvGraphicFramePr>
        <p:xfrm>
          <a:off x="395536" y="260648"/>
          <a:ext cx="8336676" cy="220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14080" y="-196388"/>
            <a:ext cx="2454518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Neue Haas Grotesk"/>
              </a:rPr>
              <a:t>There's ℎ and then there's ℏ.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Diagram 9"/>
              <p:cNvGraphicFramePr/>
              <p:nvPr>
                <p:extLst>
                  <p:ext uri="{D42A27DB-BD31-4B8C-83A1-F6EECF244321}">
                    <p14:modId xmlns:p14="http://schemas.microsoft.com/office/powerpoint/2010/main" val="2513235593"/>
                  </p:ext>
                </p:extLst>
              </p:nvPr>
            </p:nvGraphicFramePr>
            <p:xfrm>
              <a:off x="179512" y="188640"/>
              <a:ext cx="8784976" cy="648072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>
          <p:graphicFrame>
            <p:nvGraphicFramePr>
              <p:cNvPr id="10" name="Diagram 9"/>
              <p:cNvGraphicFramePr/>
              <p:nvPr>
                <p:extLst>
                  <p:ext uri="{D42A27DB-BD31-4B8C-83A1-F6EECF244321}">
                    <p14:modId xmlns:p14="http://schemas.microsoft.com/office/powerpoint/2010/main" val="2513235593"/>
                  </p:ext>
                </p:extLst>
              </p:nvPr>
            </p:nvGraphicFramePr>
            <p:xfrm>
              <a:off x="179512" y="188640"/>
              <a:ext cx="8784976" cy="648072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3" r:qs="rId4" r:cs="rId5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527012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3798842428"/>
              </p:ext>
            </p:extLst>
          </p:nvPr>
        </p:nvGraphicFramePr>
        <p:xfrm>
          <a:off x="457200" y="274638"/>
          <a:ext cx="807524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0882093"/>
              </p:ext>
            </p:extLst>
          </p:nvPr>
        </p:nvGraphicFramePr>
        <p:xfrm>
          <a:off x="457200" y="1600200"/>
          <a:ext cx="8075240" cy="4637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512288859"/>
              </p:ext>
            </p:extLst>
          </p:nvPr>
        </p:nvGraphicFramePr>
        <p:xfrm>
          <a:off x="457200" y="274638"/>
          <a:ext cx="807524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70" name="Picture 2" descr="C:\Users\Ajinkya\Desktop\Quantum Physics ppt\Quantum physics ppt\Wave-particle.jpg"/>
          <p:cNvPicPr>
            <a:picLocks noGrp="1" noChangeAspect="1" noChangeArrowheads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 bwMode="auto">
          <a:xfrm>
            <a:off x="1023226" y="2060848"/>
            <a:ext cx="6943187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154128145"/>
              </p:ext>
            </p:extLst>
          </p:nvPr>
        </p:nvGraphicFramePr>
        <p:xfrm>
          <a:off x="457200" y="274638"/>
          <a:ext cx="814724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C:\Users\Ajinkya\Desktop\Quantum Physics ppt\Quantum physics ppt\photoelectric_effect2_E.jpg"/>
          <p:cNvPicPr>
            <a:picLocks noGrp="1" noChangeAspect="1" noChangeArrowheads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 bwMode="auto">
          <a:xfrm>
            <a:off x="1692374" y="2420888"/>
            <a:ext cx="56769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19447327"/>
              </p:ext>
            </p:extLst>
          </p:nvPr>
        </p:nvGraphicFramePr>
        <p:xfrm>
          <a:off x="457200" y="274638"/>
          <a:ext cx="814724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C:\Users\Ajinkya\Desktop\Quantum Physics ppt\Quantum physics ppt\Young’s_Double-Slit_Experiment_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3172" y="1556792"/>
            <a:ext cx="7715304" cy="46161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609173328"/>
              </p:ext>
            </p:extLst>
          </p:nvPr>
        </p:nvGraphicFramePr>
        <p:xfrm>
          <a:off x="611560" y="260648"/>
          <a:ext cx="7992888" cy="15701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0162176"/>
              </p:ext>
            </p:extLst>
          </p:nvPr>
        </p:nvGraphicFramePr>
        <p:xfrm>
          <a:off x="611560" y="2060848"/>
          <a:ext cx="799288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989352412"/>
              </p:ext>
            </p:extLst>
          </p:nvPr>
        </p:nvGraphicFramePr>
        <p:xfrm>
          <a:off x="457200" y="274638"/>
          <a:ext cx="778720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839175"/>
              </p:ext>
            </p:extLst>
          </p:nvPr>
        </p:nvGraphicFramePr>
        <p:xfrm>
          <a:off x="457200" y="1600201"/>
          <a:ext cx="7787208" cy="2836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 descr="C:\Users\Ajinkya\Desktop\Quantum Physics ppt\Quantum physics ppt\Image3232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83568" y="4653136"/>
            <a:ext cx="6929486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807849925"/>
              </p:ext>
            </p:extLst>
          </p:nvPr>
        </p:nvGraphicFramePr>
        <p:xfrm>
          <a:off x="457200" y="274638"/>
          <a:ext cx="814724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C:\Users\Ajinkya\Desktop\Quantum Physics ppt\Quantum physics ppt\heisenberg1.png"/>
          <p:cNvPicPr>
            <a:picLocks noGrp="1" noChangeAspect="1" noChangeArrowheads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 bwMode="auto">
          <a:xfrm>
            <a:off x="1566147" y="2060848"/>
            <a:ext cx="5929354" cy="3722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8321071"/>
              </p:ext>
            </p:extLst>
          </p:nvPr>
        </p:nvGraphicFramePr>
        <p:xfrm>
          <a:off x="683568" y="404664"/>
          <a:ext cx="7467600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jinkya\Desktop\Quantum Physics ppt\Quantum physics ppt\tumblr_mtgh8iCkLL1stoxi4o1_50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11000"/>
                    </a14:imgEffect>
                    <a14:imgEffect>
                      <a14:brightnessContrast bright="-6000" contrast="49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555776" y="260648"/>
            <a:ext cx="4525301" cy="61453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jinkya\Desktop\Quantum Physics ppt\Quantum physics ppt\page0_blog_entry4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908720"/>
            <a:ext cx="7715304" cy="5171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Content Placeholder 9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765624113"/>
                  </p:ext>
                </p:extLst>
              </p:nvPr>
            </p:nvGraphicFramePr>
            <p:xfrm>
              <a:off x="457200" y="548680"/>
              <a:ext cx="7467600" cy="557748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10" name="Content Placeholder 9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765624113"/>
                  </p:ext>
                </p:extLst>
              </p:nvPr>
            </p:nvGraphicFramePr>
            <p:xfrm>
              <a:off x="457200" y="548680"/>
              <a:ext cx="7467600" cy="557748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24744"/>
            <a:ext cx="7494501" cy="4670869"/>
          </a:xfrm>
        </p:spPr>
      </p:pic>
    </p:spTree>
    <p:extLst>
      <p:ext uri="{BB962C8B-B14F-4D97-AF65-F5344CB8AC3E}">
        <p14:creationId xmlns:p14="http://schemas.microsoft.com/office/powerpoint/2010/main" val="12465441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1611486"/>
              </p:ext>
            </p:extLst>
          </p:nvPr>
        </p:nvGraphicFramePr>
        <p:xfrm>
          <a:off x="395536" y="548680"/>
          <a:ext cx="8424936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jinkya\Desktop\Quantum Physics ppt\Quantum physics ppt\D_oh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571480"/>
            <a:ext cx="4214842" cy="5704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18134675"/>
              </p:ext>
            </p:extLst>
          </p:nvPr>
        </p:nvGraphicFramePr>
        <p:xfrm>
          <a:off x="457200" y="274638"/>
          <a:ext cx="807524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1153459"/>
              </p:ext>
            </p:extLst>
          </p:nvPr>
        </p:nvGraphicFramePr>
        <p:xfrm>
          <a:off x="457200" y="1600200"/>
          <a:ext cx="807524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449683716"/>
              </p:ext>
            </p:extLst>
          </p:nvPr>
        </p:nvGraphicFramePr>
        <p:xfrm>
          <a:off x="457200" y="476672"/>
          <a:ext cx="8291264" cy="940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512951"/>
              </p:ext>
            </p:extLst>
          </p:nvPr>
        </p:nvGraphicFramePr>
        <p:xfrm>
          <a:off x="357158" y="1643050"/>
          <a:ext cx="8391306" cy="4526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8443189"/>
              </p:ext>
            </p:extLst>
          </p:nvPr>
        </p:nvGraphicFramePr>
        <p:xfrm>
          <a:off x="457200" y="692696"/>
          <a:ext cx="8075240" cy="54334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0589447"/>
              </p:ext>
            </p:extLst>
          </p:nvPr>
        </p:nvGraphicFramePr>
        <p:xfrm>
          <a:off x="1763688" y="71419"/>
          <a:ext cx="5760640" cy="67865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Document" r:id="rId3" imgW="7562290" imgH="8913680" progId="Word.Document.12">
                  <p:embed/>
                </p:oleObj>
              </mc:Choice>
              <mc:Fallback>
                <p:oleObj name="Document" r:id="rId3" imgW="7562290" imgH="89136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63688" y="71419"/>
                        <a:ext cx="5760640" cy="67865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21310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Ajinkya\Desktop\Quantum Physics ppt\Quantum physics ppt\44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75656" y="1484784"/>
            <a:ext cx="5688632" cy="5246353"/>
          </a:xfrm>
          <a:prstGeom prst="rect">
            <a:avLst/>
          </a:prstGeom>
          <a:noFill/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Diagram 5"/>
              <p:cNvGraphicFramePr/>
              <p:nvPr>
                <p:extLst>
                  <p:ext uri="{D42A27DB-BD31-4B8C-83A1-F6EECF244321}">
                    <p14:modId xmlns:p14="http://schemas.microsoft.com/office/powerpoint/2010/main" val="2711928228"/>
                  </p:ext>
                </p:extLst>
              </p:nvPr>
            </p:nvGraphicFramePr>
            <p:xfrm>
              <a:off x="755576" y="116632"/>
              <a:ext cx="7560840" cy="129614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>
          <p:graphicFrame>
            <p:nvGraphicFramePr>
              <p:cNvPr id="6" name="Diagram 5"/>
              <p:cNvGraphicFramePr/>
              <p:nvPr>
                <p:extLst>
                  <p:ext uri="{D42A27DB-BD31-4B8C-83A1-F6EECF244321}">
                    <p14:modId xmlns:p14="http://schemas.microsoft.com/office/powerpoint/2010/main" val="2711928228"/>
                  </p:ext>
                </p:extLst>
              </p:nvPr>
            </p:nvGraphicFramePr>
            <p:xfrm>
              <a:off x="755576" y="116632"/>
              <a:ext cx="7560840" cy="129614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4" r:qs="rId5" r:cs="rId6"/>
              </a:graphicData>
            </a:graphic>
          </p:graphicFrame>
        </mc:Fallback>
      </mc:AlternateContent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57200" y="3497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02693025"/>
              </p:ext>
            </p:extLst>
          </p:nvPr>
        </p:nvGraphicFramePr>
        <p:xfrm>
          <a:off x="457200" y="332656"/>
          <a:ext cx="8003232" cy="1084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7535556"/>
              </p:ext>
            </p:extLst>
          </p:nvPr>
        </p:nvGraphicFramePr>
        <p:xfrm>
          <a:off x="467544" y="1700808"/>
          <a:ext cx="8003232" cy="4421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8678081"/>
              </p:ext>
            </p:extLst>
          </p:nvPr>
        </p:nvGraphicFramePr>
        <p:xfrm>
          <a:off x="539552" y="692696"/>
          <a:ext cx="8064896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984317793"/>
              </p:ext>
            </p:extLst>
          </p:nvPr>
        </p:nvGraphicFramePr>
        <p:xfrm>
          <a:off x="539552" y="3140968"/>
          <a:ext cx="8064896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046090792"/>
              </p:ext>
            </p:extLst>
          </p:nvPr>
        </p:nvGraphicFramePr>
        <p:xfrm>
          <a:off x="457200" y="274638"/>
          <a:ext cx="8003232" cy="14981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6847836"/>
              </p:ext>
            </p:extLst>
          </p:nvPr>
        </p:nvGraphicFramePr>
        <p:xfrm>
          <a:off x="251520" y="1844824"/>
          <a:ext cx="5328592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254" y="3212976"/>
            <a:ext cx="3429769" cy="31889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64608407"/>
              </p:ext>
            </p:extLst>
          </p:nvPr>
        </p:nvGraphicFramePr>
        <p:xfrm>
          <a:off x="457200" y="274638"/>
          <a:ext cx="8003232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9423324"/>
              </p:ext>
            </p:extLst>
          </p:nvPr>
        </p:nvGraphicFramePr>
        <p:xfrm>
          <a:off x="457200" y="1600200"/>
          <a:ext cx="8003232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7824671" cy="5868503"/>
          </a:xfrm>
        </p:spPr>
      </p:pic>
    </p:spTree>
    <p:extLst>
      <p:ext uri="{BB962C8B-B14F-4D97-AF65-F5344CB8AC3E}">
        <p14:creationId xmlns:p14="http://schemas.microsoft.com/office/powerpoint/2010/main" val="840293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916382473"/>
              </p:ext>
            </p:extLst>
          </p:nvPr>
        </p:nvGraphicFramePr>
        <p:xfrm>
          <a:off x="467544" y="428604"/>
          <a:ext cx="8064896" cy="11281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4082917"/>
              </p:ext>
            </p:extLst>
          </p:nvPr>
        </p:nvGraphicFramePr>
        <p:xfrm>
          <a:off x="457200" y="1600200"/>
          <a:ext cx="807524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:\Users\Ajinkya\Desktop\Quantum Physics ppt\Quantum physics ppt\Figure_1b_Wave_in_a_Box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39552" y="764704"/>
            <a:ext cx="8134697" cy="51037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547494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50913750"/>
              </p:ext>
            </p:extLst>
          </p:nvPr>
        </p:nvGraphicFramePr>
        <p:xfrm>
          <a:off x="457200" y="274638"/>
          <a:ext cx="7467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99327497"/>
              </p:ext>
            </p:extLst>
          </p:nvPr>
        </p:nvGraphicFramePr>
        <p:xfrm>
          <a:off x="857224" y="357174"/>
          <a:ext cx="7467600" cy="17036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3190311"/>
              </p:ext>
            </p:extLst>
          </p:nvPr>
        </p:nvGraphicFramePr>
        <p:xfrm>
          <a:off x="747738" y="2420888"/>
          <a:ext cx="7577086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12674"/>
            <a:ext cx="8928918" cy="5976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053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3328232440"/>
              </p:ext>
            </p:extLst>
          </p:nvPr>
        </p:nvGraphicFramePr>
        <p:xfrm>
          <a:off x="683568" y="548680"/>
          <a:ext cx="7848872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10689580"/>
              </p:ext>
            </p:extLst>
          </p:nvPr>
        </p:nvGraphicFramePr>
        <p:xfrm>
          <a:off x="457200" y="274638"/>
          <a:ext cx="7467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6707707"/>
              </p:ext>
            </p:extLst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32656"/>
            <a:ext cx="4896544" cy="6225605"/>
          </a:xfrm>
        </p:spPr>
      </p:pic>
    </p:spTree>
    <p:extLst>
      <p:ext uri="{BB962C8B-B14F-4D97-AF65-F5344CB8AC3E}">
        <p14:creationId xmlns:p14="http://schemas.microsoft.com/office/powerpoint/2010/main" val="2853698734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1169</TotalTime>
  <Words>640</Words>
  <Application>Microsoft Office PowerPoint</Application>
  <PresentationFormat>On-screen Show (4:3)</PresentationFormat>
  <Paragraphs>105</Paragraphs>
  <Slides>36</Slides>
  <Notes>0</Notes>
  <HiddenSlides>1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6" baseType="lpstr">
      <vt:lpstr>Arabic Typesetting</vt:lpstr>
      <vt:lpstr>Arial</vt:lpstr>
      <vt:lpstr>Calibri Light</vt:lpstr>
      <vt:lpstr>Cambria Math</vt:lpstr>
      <vt:lpstr>Franklin Gothic Book</vt:lpstr>
      <vt:lpstr>Neue Haas Grotesk</vt:lpstr>
      <vt:lpstr>Wingdings</vt:lpstr>
      <vt:lpstr>Wingdings 2</vt:lpstr>
      <vt:lpstr>Technic</vt:lpstr>
      <vt:lpstr>Document</vt:lpstr>
      <vt:lpstr>PowerPoint Presentation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Quantum Physics.</dc:title>
  <dc:creator>Ajinkya</dc:creator>
  <cp:lastModifiedBy>HARSH DAGA</cp:lastModifiedBy>
  <cp:revision>104</cp:revision>
  <dcterms:created xsi:type="dcterms:W3CDTF">2014-04-02T15:27:27Z</dcterms:created>
  <dcterms:modified xsi:type="dcterms:W3CDTF">2014-04-06T14:49:34Z</dcterms:modified>
</cp:coreProperties>
</file>