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3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6" r:id="rId40"/>
    <p:sldId id="295" r:id="rId4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5052-AD71-496A-8854-1BAA1443BD39}" type="datetimeFigureOut">
              <a:rPr lang="fr-FR" smtClean="0"/>
              <a:t>28/07/2010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7791E-DB4B-48FD-9400-CC9D7C55E7EA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5052-AD71-496A-8854-1BAA1443BD39}" type="datetimeFigureOut">
              <a:rPr lang="fr-FR" smtClean="0"/>
              <a:t>28/07/2010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7791E-DB4B-48FD-9400-CC9D7C55E7EA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5052-AD71-496A-8854-1BAA1443BD39}" type="datetimeFigureOut">
              <a:rPr lang="fr-FR" smtClean="0"/>
              <a:t>28/07/2010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7791E-DB4B-48FD-9400-CC9D7C55E7EA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5052-AD71-496A-8854-1BAA1443BD39}" type="datetimeFigureOut">
              <a:rPr lang="fr-FR" smtClean="0"/>
              <a:t>28/07/2010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7791E-DB4B-48FD-9400-CC9D7C55E7EA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5052-AD71-496A-8854-1BAA1443BD39}" type="datetimeFigureOut">
              <a:rPr lang="fr-FR" smtClean="0"/>
              <a:t>28/07/2010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7791E-DB4B-48FD-9400-CC9D7C55E7EA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5052-AD71-496A-8854-1BAA1443BD39}" type="datetimeFigureOut">
              <a:rPr lang="fr-FR" smtClean="0"/>
              <a:t>28/07/2010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7791E-DB4B-48FD-9400-CC9D7C55E7EA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5052-AD71-496A-8854-1BAA1443BD39}" type="datetimeFigureOut">
              <a:rPr lang="fr-FR" smtClean="0"/>
              <a:t>28/07/2010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7791E-DB4B-48FD-9400-CC9D7C55E7EA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5052-AD71-496A-8854-1BAA1443BD39}" type="datetimeFigureOut">
              <a:rPr lang="fr-FR" smtClean="0"/>
              <a:t>28/07/2010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7791E-DB4B-48FD-9400-CC9D7C55E7EA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5052-AD71-496A-8854-1BAA1443BD39}" type="datetimeFigureOut">
              <a:rPr lang="fr-FR" smtClean="0"/>
              <a:t>28/07/2010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7791E-DB4B-48FD-9400-CC9D7C55E7EA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5052-AD71-496A-8854-1BAA1443BD39}" type="datetimeFigureOut">
              <a:rPr lang="fr-FR" smtClean="0"/>
              <a:t>28/07/2010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7791E-DB4B-48FD-9400-CC9D7C55E7EA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5052-AD71-496A-8854-1BAA1443BD39}" type="datetimeFigureOut">
              <a:rPr lang="fr-FR" smtClean="0"/>
              <a:t>28/07/2010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7791E-DB4B-48FD-9400-CC9D7C55E7EA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05052-AD71-496A-8854-1BAA1443BD39}" type="datetimeFigureOut">
              <a:rPr lang="fr-FR" smtClean="0"/>
              <a:t>28/07/2010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7791E-DB4B-48FD-9400-CC9D7C55E7EA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0" y="0"/>
            <a:ext cx="9144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/>
              <a:t>Amis Chats, </a:t>
            </a:r>
            <a:r>
              <a:rPr lang="fr-FR" sz="5400" dirty="0"/>
              <a:t>a</a:t>
            </a:r>
            <a:r>
              <a:rPr lang="fr-FR" sz="5400" dirty="0" smtClean="0"/>
              <a:t>mis chiens, en ces temps de crises il est de plus en plus difficile de trouver un bon logement. Heureusement les animaux de la famille Poinas-</a:t>
            </a:r>
            <a:r>
              <a:rPr lang="fr-FR" sz="5400" dirty="0" err="1"/>
              <a:t>S</a:t>
            </a:r>
            <a:r>
              <a:rPr lang="fr-FR" sz="5400" dirty="0" err="1" smtClean="0"/>
              <a:t>idler</a:t>
            </a:r>
            <a:r>
              <a:rPr lang="fr-FR" sz="5400" dirty="0" smtClean="0"/>
              <a:t> on fait le tour des différentes possibilités rien que pour vous.</a:t>
            </a:r>
            <a:endParaRPr lang="fr-FR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Troisième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Les paniers de linge sale</a:t>
            </a:r>
            <a:endParaRPr lang="fr-F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3140968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Avantage : On a un matelas très confortable (quand il est remplis)</a:t>
            </a:r>
            <a:endParaRPr lang="fr-FR" sz="4000" dirty="0"/>
          </a:p>
        </p:txBody>
      </p:sp>
      <p:sp>
        <p:nvSpPr>
          <p:cNvPr id="6" name="ZoneTexte 5"/>
          <p:cNvSpPr txBox="1"/>
          <p:nvPr/>
        </p:nvSpPr>
        <p:spPr>
          <a:xfrm>
            <a:off x="0" y="4725144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Inconvénient: Votre Maître peut vous confondre avec le linge sale et vous jeter a la machine à laver</a:t>
            </a: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Quatrième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Les pots de fleur</a:t>
            </a:r>
            <a:endParaRPr lang="fr-F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arnaud\Desktop\photo chat insolite\100_06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374698"/>
            <a:ext cx="4644007" cy="3483302"/>
          </a:xfrm>
          <a:prstGeom prst="rect">
            <a:avLst/>
          </a:prstGeom>
          <a:noFill/>
        </p:spPr>
      </p:pic>
      <p:pic>
        <p:nvPicPr>
          <p:cNvPr id="5124" name="Picture 4" descr="C:\Users\arnaud\Desktop\photo chat insolite\100_61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0"/>
            <a:ext cx="4644009" cy="3483302"/>
          </a:xfrm>
          <a:prstGeom prst="rect">
            <a:avLst/>
          </a:prstGeom>
          <a:noFill/>
        </p:spPr>
      </p:pic>
      <p:pic>
        <p:nvPicPr>
          <p:cNvPr id="5122" name="Picture 2" descr="C:\Users\arnaud\Desktop\photo chat insolite\HPIM38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4644008" cy="34957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Quatrième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Les pots de fleur</a:t>
            </a:r>
            <a:endParaRPr lang="fr-F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314096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Avantage : Le contact avec la nature</a:t>
            </a:r>
            <a:endParaRPr lang="fr-FR" sz="4000" dirty="0"/>
          </a:p>
        </p:txBody>
      </p:sp>
      <p:sp>
        <p:nvSpPr>
          <p:cNvPr id="6" name="ZoneTexte 5"/>
          <p:cNvSpPr txBox="1"/>
          <p:nvPr/>
        </p:nvSpPr>
        <p:spPr>
          <a:xfrm>
            <a:off x="0" y="4725144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Inconvénient: Vous risquer de vous réveiller en sursaut lorsqu’arrivera l’heure d’arrosage des plantes.</a:t>
            </a: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Cinquième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 hauteur</a:t>
            </a:r>
            <a:endParaRPr lang="fr-F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rnaud\Desktop\photo chat insolite\100_0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374698"/>
            <a:ext cx="4644008" cy="3483302"/>
          </a:xfrm>
          <a:prstGeom prst="rect">
            <a:avLst/>
          </a:prstGeom>
          <a:noFill/>
        </p:spPr>
      </p:pic>
      <p:pic>
        <p:nvPicPr>
          <p:cNvPr id="6147" name="Picture 3" descr="C:\Users\arnaud\Desktop\photo chat insolite\100_11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82719"/>
            <a:ext cx="4499991" cy="3375281"/>
          </a:xfrm>
          <a:prstGeom prst="rect">
            <a:avLst/>
          </a:prstGeom>
          <a:noFill/>
        </p:spPr>
      </p:pic>
      <p:pic>
        <p:nvPicPr>
          <p:cNvPr id="6148" name="Picture 4" descr="C:\Users\arnaud\Desktop\photo chat insolite\HPIM38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0"/>
            <a:ext cx="4644008" cy="34957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Cinquième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 hauteur</a:t>
            </a:r>
            <a:endParaRPr lang="fr-F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314096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Avantage : La montée d’adrénaline</a:t>
            </a:r>
            <a:endParaRPr lang="fr-FR" sz="4000" dirty="0"/>
          </a:p>
        </p:txBody>
      </p:sp>
      <p:sp>
        <p:nvSpPr>
          <p:cNvPr id="6" name="ZoneTexte 5"/>
          <p:cNvSpPr txBox="1"/>
          <p:nvPr/>
        </p:nvSpPr>
        <p:spPr>
          <a:xfrm>
            <a:off x="0" y="4725144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Inconvénient: Un faux mouvement et c’est la chute assurée</a:t>
            </a: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Sixième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 prison</a:t>
            </a:r>
            <a:endParaRPr lang="fr-F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rnaud\Desktop\photo chat insolite\100_38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"/>
            <a:ext cx="4788024" cy="3591324"/>
          </a:xfrm>
          <a:prstGeom prst="rect">
            <a:avLst/>
          </a:prstGeom>
          <a:noFill/>
        </p:spPr>
      </p:pic>
      <p:pic>
        <p:nvPicPr>
          <p:cNvPr id="7171" name="Picture 3" descr="C:\Users\arnaud\Desktop\photo chat insolite\100_42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573016"/>
            <a:ext cx="4379606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Sixième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 prison</a:t>
            </a:r>
            <a:endParaRPr lang="fr-F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314096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Avantage : La tranquillité</a:t>
            </a:r>
            <a:endParaRPr lang="fr-FR" sz="4000" dirty="0"/>
          </a:p>
        </p:txBody>
      </p:sp>
      <p:sp>
        <p:nvSpPr>
          <p:cNvPr id="6" name="ZoneTexte 5"/>
          <p:cNvSpPr txBox="1"/>
          <p:nvPr/>
        </p:nvSpPr>
        <p:spPr>
          <a:xfrm>
            <a:off x="0" y="472514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Inconvénient: La solitude</a:t>
            </a: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Premiers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 collecteur d’eau pluviale, </a:t>
            </a:r>
          </a:p>
          <a:p>
            <a:pPr algn="ctr"/>
            <a:r>
              <a:rPr lang="fr-F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 baignoire et le matelas gonflable</a:t>
            </a:r>
            <a:endParaRPr lang="fr-F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Septième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Sur les sièges et les lits des autres</a:t>
            </a:r>
            <a:endParaRPr lang="fr-FR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rnaud\Desktop\photo chat insolite\HPIM37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16458"/>
            <a:ext cx="4572000" cy="3441542"/>
          </a:xfrm>
          <a:prstGeom prst="rect">
            <a:avLst/>
          </a:prstGeom>
          <a:noFill/>
        </p:spPr>
      </p:pic>
      <p:pic>
        <p:nvPicPr>
          <p:cNvPr id="8195" name="Picture 3" descr="C:\Users\arnaud\Desktop\photo chat insolite\100_62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571999" cy="3429291"/>
          </a:xfrm>
          <a:prstGeom prst="rect">
            <a:avLst/>
          </a:prstGeom>
          <a:noFill/>
        </p:spPr>
      </p:pic>
      <p:pic>
        <p:nvPicPr>
          <p:cNvPr id="8196" name="Picture 4" descr="C:\Users\arnaud\Desktop\photo chat insolite\100_61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"/>
            <a:ext cx="4572000" cy="34292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Septième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Sur les sièges et les lits des autres</a:t>
            </a:r>
            <a:endParaRPr lang="fr-FR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314096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Avantage : c’est confortable</a:t>
            </a:r>
            <a:endParaRPr lang="fr-FR" sz="4000" dirty="0"/>
          </a:p>
        </p:txBody>
      </p:sp>
      <p:sp>
        <p:nvSpPr>
          <p:cNvPr id="6" name="ZoneTexte 5"/>
          <p:cNvSpPr txBox="1"/>
          <p:nvPr/>
        </p:nvSpPr>
        <p:spPr>
          <a:xfrm>
            <a:off x="0" y="4725144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Inconvénient: vous allez vite vous faire virer</a:t>
            </a: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Huitième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Sur les marches d’un échelle ou d’un escalier</a:t>
            </a:r>
            <a:endParaRPr lang="fr-FR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rnaud\Desktop\photo chat insolite\100_61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379607" cy="3284984"/>
          </a:xfrm>
          <a:prstGeom prst="rect">
            <a:avLst/>
          </a:prstGeom>
          <a:noFill/>
        </p:spPr>
      </p:pic>
      <p:pic>
        <p:nvPicPr>
          <p:cNvPr id="9219" name="Picture 3" descr="C:\Users\arnaud\Desktop\photo chat insolite\HPIM28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253848"/>
            <a:ext cx="4788024" cy="3604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Huitième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Sur les marches d’un échelle ou d’un escalier</a:t>
            </a:r>
            <a:endParaRPr lang="fr-FR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3140968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Avantage : aucun si ce n’est énerver vos maîtres</a:t>
            </a:r>
            <a:endParaRPr lang="fr-FR" sz="4000" dirty="0"/>
          </a:p>
        </p:txBody>
      </p:sp>
      <p:sp>
        <p:nvSpPr>
          <p:cNvPr id="6" name="ZoneTexte 5"/>
          <p:cNvSpPr txBox="1"/>
          <p:nvPr/>
        </p:nvSpPr>
        <p:spPr>
          <a:xfrm>
            <a:off x="0" y="4725144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Inconvénient: si vous tomber vous aller le sentir passer</a:t>
            </a: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N</a:t>
            </a:r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euvième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 Thibault</a:t>
            </a:r>
            <a:endParaRPr lang="fr-FR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rnaud\Desktop\photo chat insolite\100_12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Neuvième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 </a:t>
            </a:r>
            <a:r>
              <a:rPr lang="fr-F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</a:t>
            </a:r>
            <a:r>
              <a:rPr lang="fr-F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hibault</a:t>
            </a:r>
            <a:endParaRPr lang="fr-FR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314096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Avantage : Le Thibault vous berce</a:t>
            </a:r>
            <a:endParaRPr lang="fr-FR" sz="4000" dirty="0"/>
          </a:p>
        </p:txBody>
      </p:sp>
      <p:sp>
        <p:nvSpPr>
          <p:cNvPr id="6" name="ZoneTexte 5"/>
          <p:cNvSpPr txBox="1"/>
          <p:nvPr/>
        </p:nvSpPr>
        <p:spPr>
          <a:xfrm>
            <a:off x="0" y="4725144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Inconvénient: Le Thibault vous empêche de dormir</a:t>
            </a: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Dix</a:t>
            </a:r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 piano</a:t>
            </a:r>
            <a:endParaRPr lang="fr-FR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rnaud\Desktop\photo chat insolite\100_00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428708"/>
            <a:ext cx="4571999" cy="3429291"/>
          </a:xfrm>
          <a:prstGeom prst="rect">
            <a:avLst/>
          </a:prstGeom>
          <a:noFill/>
        </p:spPr>
      </p:pic>
      <p:pic>
        <p:nvPicPr>
          <p:cNvPr id="2050" name="Picture 2" descr="C:\Users\arnaud\Desktop\photo chat insolite\100_06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1"/>
            <a:ext cx="4572000" cy="3429292"/>
          </a:xfrm>
          <a:prstGeom prst="rect">
            <a:avLst/>
          </a:prstGeom>
          <a:noFill/>
        </p:spPr>
      </p:pic>
      <p:pic>
        <p:nvPicPr>
          <p:cNvPr id="4" name="Picture 4" descr="C:\Users\arnaud\Desktop\photo chat insolite\socquett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1" y="3429000"/>
            <a:ext cx="4572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rnaud\Desktop\photo chat insolite\Photo 0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380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Dixième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 piano</a:t>
            </a:r>
            <a:endParaRPr lang="fr-FR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3140968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Avantage : Les berceuses vous aident a dormir</a:t>
            </a:r>
            <a:endParaRPr lang="fr-FR" sz="4000" dirty="0"/>
          </a:p>
        </p:txBody>
      </p:sp>
      <p:sp>
        <p:nvSpPr>
          <p:cNvPr id="6" name="ZoneTexte 5"/>
          <p:cNvSpPr txBox="1"/>
          <p:nvPr/>
        </p:nvSpPr>
        <p:spPr>
          <a:xfrm>
            <a:off x="0" y="4725144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Inconvénient: Seul Thibault en joue et il ne connait pas de berceuses : que du rock.</a:t>
            </a: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Onz</a:t>
            </a:r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Sur le tapis ou on s’essuie les pieds</a:t>
            </a:r>
            <a:endParaRPr lang="fr-FR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rnaud\Desktop\photo chat insolite\HPIM36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0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Onzième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Sur le tapis ou on s’essuie les pieds</a:t>
            </a:r>
            <a:endParaRPr lang="fr-FR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314096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Avantage : On voit du monde</a:t>
            </a:r>
            <a:endParaRPr lang="fr-FR" sz="4000" dirty="0"/>
          </a:p>
        </p:txBody>
      </p:sp>
      <p:sp>
        <p:nvSpPr>
          <p:cNvPr id="6" name="ZoneTexte 5"/>
          <p:cNvSpPr txBox="1"/>
          <p:nvPr/>
        </p:nvSpPr>
        <p:spPr>
          <a:xfrm>
            <a:off x="0" y="4725144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Inconvénient: On voit surtout les chaussures sales du monde.</a:t>
            </a: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Douz</a:t>
            </a:r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Dans l’armoire</a:t>
            </a:r>
            <a:endParaRPr lang="fr-FR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rnaud\Desktop\photo chat insolite\100_60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Douzième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Dans l’armoire</a:t>
            </a:r>
            <a:endParaRPr lang="fr-FR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3140968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Avantage : Calme et tranquillité (quand la porte est fermée)</a:t>
            </a:r>
            <a:endParaRPr lang="fr-FR" sz="4000" dirty="0"/>
          </a:p>
        </p:txBody>
      </p:sp>
      <p:sp>
        <p:nvSpPr>
          <p:cNvPr id="6" name="ZoneTexte 5"/>
          <p:cNvSpPr txBox="1"/>
          <p:nvPr/>
        </p:nvSpPr>
        <p:spPr>
          <a:xfrm>
            <a:off x="0" y="4725144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Inconvénient: Peur et angoisse (quand la porte est fermée a clé)</a:t>
            </a: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Treiz</a:t>
            </a:r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Dans une boîte en carton</a:t>
            </a:r>
            <a:endParaRPr lang="fr-FR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rnaud\Desktop\photo chat insolite\100_50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572000" cy="3429291"/>
          </a:xfrm>
          <a:prstGeom prst="rect">
            <a:avLst/>
          </a:prstGeom>
          <a:noFill/>
        </p:spPr>
      </p:pic>
      <p:pic>
        <p:nvPicPr>
          <p:cNvPr id="14339" name="Picture 3" descr="H:\photo numerique\les animaux\chat\isis\100_62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389" y="3429000"/>
            <a:ext cx="4571611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Premiers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 collecteur d’eau pluviale, </a:t>
            </a:r>
          </a:p>
          <a:p>
            <a:pPr algn="ctr"/>
            <a:r>
              <a:rPr lang="fr-F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 baignoire et le matelas gonflable</a:t>
            </a:r>
            <a:endParaRPr lang="fr-F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3717032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Avantage : On a l’eau courante</a:t>
            </a:r>
            <a:endParaRPr lang="fr-FR" sz="4000" dirty="0"/>
          </a:p>
        </p:txBody>
      </p:sp>
      <p:sp>
        <p:nvSpPr>
          <p:cNvPr id="6" name="ZoneTexte 5"/>
          <p:cNvSpPr txBox="1"/>
          <p:nvPr/>
        </p:nvSpPr>
        <p:spPr>
          <a:xfrm>
            <a:off x="0" y="4725144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Inconvénient: Un faux mouvement et c’est la douche froide et le réveil sera très brusque.</a:t>
            </a: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Treizième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Dans une boîte en carton</a:t>
            </a:r>
            <a:endParaRPr lang="fr-FR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3140968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Si on n’a rien trouver il ne reste plus que ca parce que sinon on n’a plus d’idées.</a:t>
            </a: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Deuxième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 la SDF</a:t>
            </a:r>
            <a:endParaRPr lang="fr-F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rnaud\Desktop\photo chat insolite\100_06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428708"/>
            <a:ext cx="4571999" cy="3429291"/>
          </a:xfrm>
          <a:prstGeom prst="rect">
            <a:avLst/>
          </a:prstGeom>
          <a:noFill/>
        </p:spPr>
      </p:pic>
      <p:pic>
        <p:nvPicPr>
          <p:cNvPr id="3075" name="Picture 3" descr="C:\Users\arnaud\Desktop\photo chat insolite\100_29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"/>
            <a:ext cx="4572000" cy="34292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Deuxième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 la SDF</a:t>
            </a:r>
            <a:endParaRPr lang="fr-F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314096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Avantage : On est toujours au chaud</a:t>
            </a:r>
            <a:endParaRPr lang="fr-FR" sz="4000" dirty="0"/>
          </a:p>
        </p:txBody>
      </p:sp>
      <p:sp>
        <p:nvSpPr>
          <p:cNvPr id="6" name="ZoneTexte 5"/>
          <p:cNvSpPr txBox="1"/>
          <p:nvPr/>
        </p:nvSpPr>
        <p:spPr>
          <a:xfrm>
            <a:off x="0" y="4725144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Inconvénient: Votre Maître peut vous confondre avec un déchet et vous jeter a la poubelle</a:t>
            </a: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Troisième Endroit</a:t>
            </a:r>
            <a:endParaRPr lang="fr-FR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5273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Les paniers de linge sale</a:t>
            </a:r>
            <a:endParaRPr lang="fr-F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rnaud\Desktop\photo chat insolite\HPIM37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55339" cy="3429000"/>
          </a:xfrm>
          <a:prstGeom prst="rect">
            <a:avLst/>
          </a:prstGeom>
          <a:noFill/>
        </p:spPr>
      </p:pic>
      <p:pic>
        <p:nvPicPr>
          <p:cNvPr id="4099" name="Picture 3" descr="C:\Users\arnaud\Desktop\photo chat insolite\100_49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8708"/>
            <a:ext cx="4572000" cy="3429292"/>
          </a:xfrm>
          <a:prstGeom prst="rect">
            <a:avLst/>
          </a:prstGeom>
          <a:noFill/>
        </p:spPr>
      </p:pic>
      <p:pic>
        <p:nvPicPr>
          <p:cNvPr id="4100" name="Picture 4" descr="C:\Users\arnaud\Desktop\photo chat insolite\HPIM46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555338" cy="3429000"/>
          </a:xfrm>
          <a:prstGeom prst="rect">
            <a:avLst/>
          </a:prstGeom>
          <a:noFill/>
        </p:spPr>
      </p:pic>
      <p:pic>
        <p:nvPicPr>
          <p:cNvPr id="4101" name="Picture 5" descr="C:\Users\arnaud\Desktop\photo chat insolite\100_49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"/>
            <a:ext cx="4572000" cy="34292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476</Words>
  <Application>Microsoft Office PowerPoint</Application>
  <PresentationFormat>Affichage à l'écran (4:3)</PresentationFormat>
  <Paragraphs>80</Paragraphs>
  <Slides>40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40</vt:i4>
      </vt:variant>
    </vt:vector>
  </HeadingPairs>
  <TitlesOfParts>
    <vt:vector size="41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Diapositive 36</vt:lpstr>
      <vt:lpstr>Diapositive 37</vt:lpstr>
      <vt:lpstr>Diapositive 38</vt:lpstr>
      <vt:lpstr>Diapositive 39</vt:lpstr>
      <vt:lpstr>Diapositive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arnaud</dc:creator>
  <cp:lastModifiedBy>arnaud</cp:lastModifiedBy>
  <cp:revision>23</cp:revision>
  <dcterms:created xsi:type="dcterms:W3CDTF">2010-07-28T13:03:23Z</dcterms:created>
  <dcterms:modified xsi:type="dcterms:W3CDTF">2010-07-28T14:07:20Z</dcterms:modified>
</cp:coreProperties>
</file>