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9" r:id="rId7"/>
    <p:sldId id="267" r:id="rId8"/>
    <p:sldId id="268" r:id="rId9"/>
    <p:sldId id="270" r:id="rId10"/>
    <p:sldId id="271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5911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4895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416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246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359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4467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597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715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3086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039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8181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9C983-5AB1-48DC-BC2D-ACD50C6C2042}" type="datetimeFigureOut">
              <a:rPr lang="cs-CZ" smtClean="0"/>
              <a:t>10.3.2014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560F8-C66F-4842-8F10-470EC370AE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49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Fauvismus" TargetMode="External"/><Relationship Id="rId2" Type="http://schemas.openxmlformats.org/officeDocument/2006/relationships/hyperlink" Target="http://www.artmuseum.cz/smery_list.php?smer_id=64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n.wikipedia.org/wiki/Fauvis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59632" y="829"/>
            <a:ext cx="6548264" cy="1262112"/>
          </a:xfrm>
        </p:spPr>
        <p:txBody>
          <a:bodyPr>
            <a:normAutofit/>
          </a:bodyPr>
          <a:lstStyle/>
          <a:p>
            <a:r>
              <a:rPr lang="cs-CZ" sz="7200" dirty="0" smtClean="0"/>
              <a:t>Fauvismus</a:t>
            </a:r>
            <a:endParaRPr lang="cs-CZ" sz="7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2987824" y="6224375"/>
            <a:ext cx="3978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Raol</a:t>
            </a:r>
            <a:r>
              <a:rPr lang="cs-CZ" dirty="0" smtClean="0"/>
              <a:t> </a:t>
            </a:r>
            <a:r>
              <a:rPr lang="cs-CZ" dirty="0" err="1" smtClean="0"/>
              <a:t>Dufy</a:t>
            </a:r>
            <a:r>
              <a:rPr lang="cs-CZ" dirty="0" smtClean="0"/>
              <a:t>, Regata (1928)</a:t>
            </a:r>
            <a:endParaRPr lang="cs-CZ" dirty="0"/>
          </a:p>
        </p:txBody>
      </p:sp>
      <p:pic>
        <p:nvPicPr>
          <p:cNvPr id="6" name="Picture 12" descr="Raoul Dufy Regatta at Cowes   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854" y="1281941"/>
            <a:ext cx="6264696" cy="494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777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74027" y="776562"/>
            <a:ext cx="64087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" dirty="0" smtClean="0">
                <a:hlinkClick r:id="rId2"/>
              </a:rPr>
              <a:t>http://www.artmuseum.cz/smery_list.php?smer_id=64</a:t>
            </a:r>
            <a:endParaRPr lang="cs-CZ" sz="300" dirty="0"/>
          </a:p>
          <a:p>
            <a:r>
              <a:rPr lang="cs-CZ" sz="300" dirty="0" smtClean="0">
                <a:hlinkClick r:id="rId3"/>
              </a:rPr>
              <a:t>http://cs.wikipedia.org/wiki/Fauvismus</a:t>
            </a:r>
            <a:endParaRPr lang="cs-CZ" sz="300" dirty="0" smtClean="0"/>
          </a:p>
          <a:p>
            <a:r>
              <a:rPr lang="cs-CZ" sz="300" dirty="0" smtClean="0">
                <a:hlinkClick r:id="rId4"/>
              </a:rPr>
              <a:t>http://en.wikipedia.org/wiki/Fauvism</a:t>
            </a:r>
            <a:endParaRPr lang="cs-CZ" sz="300" dirty="0" smtClean="0"/>
          </a:p>
          <a:p>
            <a:endParaRPr lang="cs-CZ" sz="300" dirty="0" smtClean="0"/>
          </a:p>
          <a:p>
            <a:endParaRPr lang="cs-CZ" sz="3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467544" y="39178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3003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rmAutofit lnSpcReduction="10000"/>
          </a:bodyPr>
          <a:lstStyle/>
          <a:p>
            <a:r>
              <a:rPr lang="fr-FR" sz="2000" dirty="0"/>
              <a:t>Název fauvisté </a:t>
            </a:r>
            <a:r>
              <a:rPr lang="fr-FR" sz="2000" dirty="0" smtClean="0"/>
              <a:t>(ze </a:t>
            </a:r>
            <a:r>
              <a:rPr lang="fr-FR" sz="2000" dirty="0"/>
              <a:t>slova le </a:t>
            </a:r>
            <a:r>
              <a:rPr lang="fr-FR" sz="2000" dirty="0" smtClean="0"/>
              <a:t>fauve</a:t>
            </a:r>
            <a:r>
              <a:rPr lang="cs-CZ" sz="2000" dirty="0"/>
              <a:t> - </a:t>
            </a:r>
            <a:r>
              <a:rPr lang="cs-CZ" sz="2000" dirty="0" smtClean="0"/>
              <a:t>šelma) – počátek </a:t>
            </a:r>
            <a:r>
              <a:rPr lang="cs-CZ" sz="2000" dirty="0"/>
              <a:t>20. století. Podobá se německému expresionismu</a:t>
            </a:r>
            <a:r>
              <a:rPr lang="cs-CZ" sz="2000" dirty="0" smtClean="0"/>
              <a:t>.</a:t>
            </a:r>
            <a:r>
              <a:rPr lang="cs-CZ" sz="2000" dirty="0" smtClean="0"/>
              <a:t> Šlo jim o čistou barvu a jednoduchou zkratku, o konstrukci obrazového prostoru bez modelace a stínování, o dokonalou harmonii mezi emocionálním výrazem a dekorativní kompozicí. </a:t>
            </a:r>
            <a:endParaRPr lang="cs-CZ" sz="2000" dirty="0" smtClean="0"/>
          </a:p>
          <a:p>
            <a:r>
              <a:rPr lang="cs-CZ" sz="2000" dirty="0"/>
              <a:t>Vedoucí osobností skupiny byl </a:t>
            </a:r>
            <a:r>
              <a:rPr lang="cs-CZ" sz="2000" dirty="0" err="1"/>
              <a:t>Henri</a:t>
            </a:r>
            <a:r>
              <a:rPr lang="cs-CZ" sz="2000" dirty="0"/>
              <a:t> </a:t>
            </a:r>
            <a:r>
              <a:rPr lang="cs-CZ" sz="2000" dirty="0" err="1" smtClean="0"/>
              <a:t>Matisse</a:t>
            </a:r>
            <a:r>
              <a:rPr lang="cs-CZ" sz="2000" dirty="0"/>
              <a:t> </a:t>
            </a:r>
            <a:r>
              <a:rPr lang="cs-CZ" sz="2000" dirty="0" smtClean="0"/>
              <a:t>- </a:t>
            </a:r>
            <a:r>
              <a:rPr lang="cs-CZ" sz="2000" dirty="0"/>
              <a:t> prohlašoval, že chce tvořit </a:t>
            </a:r>
            <a:r>
              <a:rPr lang="cs-CZ" sz="2000" dirty="0" smtClean="0"/>
              <a:t>'příjemné' umění, využíváním </a:t>
            </a:r>
            <a:r>
              <a:rPr lang="cs-CZ" sz="2000" dirty="0"/>
              <a:t>zářivých barev se snažil podpořit čistotu kompozice</a:t>
            </a:r>
            <a:endParaRPr lang="cs-CZ" sz="2000" dirty="0" smtClean="0"/>
          </a:p>
          <a:p>
            <a:r>
              <a:rPr lang="cs-CZ" sz="2000" dirty="0"/>
              <a:t>Ten v roce 1901 vystavoval společně s Albertem </a:t>
            </a:r>
            <a:r>
              <a:rPr lang="cs-CZ" sz="2000" dirty="0" err="1"/>
              <a:t>Marquetem</a:t>
            </a:r>
            <a:r>
              <a:rPr lang="cs-CZ" sz="2000" dirty="0"/>
              <a:t> na Salónu nezávislých obrazy ovlivněné </a:t>
            </a:r>
            <a:r>
              <a:rPr lang="cs-CZ" sz="2000" dirty="0" err="1" smtClean="0"/>
              <a:t>Cézannem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Ve </a:t>
            </a:r>
            <a:r>
              <a:rPr lang="cs-CZ" sz="2000" dirty="0"/>
              <a:t>skupině se spojili pařížští žáci Gustava </a:t>
            </a:r>
            <a:r>
              <a:rPr lang="cs-CZ" sz="2000" dirty="0" err="1"/>
              <a:t>Moreaua</a:t>
            </a:r>
            <a:r>
              <a:rPr lang="cs-CZ" sz="2000" dirty="0"/>
              <a:t> s mladými </a:t>
            </a:r>
            <a:r>
              <a:rPr lang="cs-CZ" sz="2000" dirty="0" smtClean="0"/>
              <a:t>malíři </a:t>
            </a:r>
            <a:r>
              <a:rPr lang="cs-CZ" sz="2000" dirty="0"/>
              <a:t>kteří přišli z Chatou nebo z </a:t>
            </a:r>
            <a:r>
              <a:rPr lang="cs-CZ" sz="2000" dirty="0" err="1"/>
              <a:t>Le</a:t>
            </a:r>
            <a:r>
              <a:rPr lang="cs-CZ" sz="2000" dirty="0"/>
              <a:t> </a:t>
            </a:r>
            <a:r>
              <a:rPr lang="cs-CZ" sz="2000" dirty="0" err="1" smtClean="0"/>
              <a:t>Havru</a:t>
            </a:r>
            <a:r>
              <a:rPr lang="cs-CZ" sz="2000" dirty="0" smtClean="0"/>
              <a:t>.</a:t>
            </a:r>
            <a:endParaRPr lang="cs-CZ" sz="2000" dirty="0"/>
          </a:p>
          <a:p>
            <a:r>
              <a:rPr lang="cs-CZ" sz="2000" dirty="0"/>
              <a:t>Skupina vystavovala v pařížské galerii </a:t>
            </a:r>
            <a:r>
              <a:rPr lang="cs-CZ" sz="2000" dirty="0" err="1"/>
              <a:t>Berthy</a:t>
            </a:r>
            <a:r>
              <a:rPr lang="cs-CZ" sz="2000" dirty="0"/>
              <a:t> Weilové</a:t>
            </a:r>
            <a:r>
              <a:rPr lang="cs-CZ" sz="2000" dirty="0" smtClean="0"/>
              <a:t>.</a:t>
            </a:r>
          </a:p>
          <a:p>
            <a:r>
              <a:rPr lang="cs-CZ" sz="2000" dirty="0"/>
              <a:t>První fauvistické obrazy namalovali </a:t>
            </a:r>
            <a:r>
              <a:rPr lang="cs-CZ" sz="2000" dirty="0" err="1"/>
              <a:t>Matisse</a:t>
            </a:r>
            <a:r>
              <a:rPr lang="cs-CZ" sz="2000" dirty="0"/>
              <a:t> s André </a:t>
            </a:r>
            <a:r>
              <a:rPr lang="cs-CZ" sz="2000" dirty="0" err="1"/>
              <a:t>Derainem</a:t>
            </a:r>
            <a:r>
              <a:rPr lang="cs-CZ" sz="2000" dirty="0"/>
              <a:t> v </a:t>
            </a:r>
            <a:r>
              <a:rPr lang="cs-CZ" sz="2000" dirty="0" err="1"/>
              <a:t>Collioure</a:t>
            </a:r>
            <a:r>
              <a:rPr lang="cs-CZ" sz="2000" dirty="0"/>
              <a:t> a vystavili je v letech </a:t>
            </a:r>
            <a:r>
              <a:rPr lang="cs-CZ" sz="2000" dirty="0" smtClean="0"/>
              <a:t>1905-1906.</a:t>
            </a:r>
          </a:p>
          <a:p>
            <a:r>
              <a:rPr lang="cs-CZ" sz="2000" dirty="0"/>
              <a:t>Po roce 1907 se skupina fauvistů rozpadla a její členové hledali vlastní cesty. Jen </a:t>
            </a:r>
            <a:r>
              <a:rPr lang="cs-CZ" sz="2000" dirty="0" err="1"/>
              <a:t>Matisse</a:t>
            </a:r>
            <a:r>
              <a:rPr lang="cs-CZ" sz="2000" dirty="0"/>
              <a:t> a Raoul </a:t>
            </a:r>
            <a:r>
              <a:rPr lang="cs-CZ" sz="2000" dirty="0" err="1"/>
              <a:t>Dufy</a:t>
            </a:r>
            <a:r>
              <a:rPr lang="cs-CZ" sz="2000" dirty="0"/>
              <a:t> se v příštím vývoji příliš nevzdálili od svých fauvistických počátků</a:t>
            </a:r>
            <a:r>
              <a:rPr lang="cs-CZ" sz="2000" dirty="0" smtClean="0"/>
              <a:t>.</a:t>
            </a:r>
          </a:p>
          <a:p>
            <a:r>
              <a:rPr lang="cs-CZ" sz="2000" dirty="0"/>
              <a:t>Fauvisté nevytvořili žádný program a dohromady uspořádali jen tři výstavy v průběhu několika let</a:t>
            </a:r>
            <a:r>
              <a:rPr lang="cs-CZ" sz="2000" dirty="0" smtClean="0"/>
              <a:t>.</a:t>
            </a:r>
            <a:endParaRPr lang="cs-CZ" sz="2000" u="sng" dirty="0"/>
          </a:p>
        </p:txBody>
      </p:sp>
    </p:spTree>
    <p:extLst>
      <p:ext uri="{BB962C8B-B14F-4D97-AF65-F5344CB8AC3E}">
        <p14:creationId xmlns:p14="http://schemas.microsoft.com/office/powerpoint/2010/main" val="3561396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http://www.allenglasslaw.com/images/matisse%20encoun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96" y="484540"/>
            <a:ext cx="6817392" cy="564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ovéPole 4"/>
          <p:cNvSpPr txBox="1">
            <a:spLocks noChangeArrowheads="1"/>
          </p:cNvSpPr>
          <p:nvPr/>
        </p:nvSpPr>
        <p:spPr bwMode="auto">
          <a:xfrm>
            <a:off x="1763688" y="6133108"/>
            <a:ext cx="1885929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cs-CZ" altLang="cs-CZ" dirty="0">
                <a:latin typeface="Albertus" pitchFamily="34" charset="0"/>
              </a:rPr>
              <a:t>Rozhovor (1909)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876256" y="188640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err="1" smtClean="0"/>
              <a:t>Henri</a:t>
            </a:r>
            <a:r>
              <a:rPr lang="cs-CZ" sz="1600" dirty="0" smtClean="0"/>
              <a:t> </a:t>
            </a:r>
            <a:r>
              <a:rPr lang="cs-CZ" sz="1600" dirty="0" err="1" smtClean="0"/>
              <a:t>Matisse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197584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http://www.shafe.co.uk/crystal/images/lshafe/Matisse_Self-Portrait_in_a_Striped_T-Shirt_19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24252"/>
            <a:ext cx="4800960" cy="578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ovéPole 3"/>
          <p:cNvSpPr txBox="1">
            <a:spLocks noChangeArrowheads="1"/>
          </p:cNvSpPr>
          <p:nvPr/>
        </p:nvSpPr>
        <p:spPr bwMode="auto">
          <a:xfrm>
            <a:off x="2047528" y="6406365"/>
            <a:ext cx="5025712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cs-CZ" altLang="cs-CZ" dirty="0" smtClean="0">
                <a:latin typeface="Albertus" pitchFamily="34" charset="0"/>
              </a:rPr>
              <a:t>Autoportrét v pruhovaném tričku (1906)</a:t>
            </a:r>
            <a:endParaRPr lang="cs-CZ" altLang="cs-CZ" dirty="0">
              <a:latin typeface="Albertus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64088" y="300463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err="1" smtClean="0"/>
              <a:t>Henri</a:t>
            </a:r>
            <a:r>
              <a:rPr lang="cs-CZ" sz="1600" dirty="0" smtClean="0"/>
              <a:t> </a:t>
            </a:r>
            <a:r>
              <a:rPr lang="cs-CZ" sz="1600" dirty="0" err="1" smtClean="0"/>
              <a:t>Matisse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132652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direkt.sk/_/dejiny/Fauvizmus/Henri%20Matisse%20-%20%20Portr%e9t%20pani%20Matisovej%2019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957" y="476672"/>
            <a:ext cx="4798830" cy="600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2411760" y="6453336"/>
            <a:ext cx="4248615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cs-CZ" altLang="cs-CZ" dirty="0">
                <a:latin typeface="Albertus" pitchFamily="34" charset="0"/>
              </a:rPr>
              <a:t>Portrét se </a:t>
            </a:r>
            <a:r>
              <a:rPr lang="cs-CZ" altLang="cs-CZ" dirty="0" smtClean="0">
                <a:latin typeface="Albertus" pitchFamily="34" charset="0"/>
              </a:rPr>
              <a:t>zeleným pruhem (1905)</a:t>
            </a:r>
            <a:endParaRPr lang="cs-CZ" altLang="cs-CZ" dirty="0">
              <a:latin typeface="Albertus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472243" y="144710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err="1" smtClean="0"/>
              <a:t>Henri</a:t>
            </a:r>
            <a:r>
              <a:rPr lang="cs-CZ" sz="1600" dirty="0" smtClean="0"/>
              <a:t> </a:t>
            </a:r>
            <a:r>
              <a:rPr lang="cs-CZ" sz="1600" dirty="0" err="1" smtClean="0"/>
              <a:t>Matisse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13254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direkt.sk/_/dejiny/Fauvizmus/Raoul%20Dufy%20-%204arodejnica%20elektrina%2019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28092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ovéPole 2"/>
          <p:cNvSpPr txBox="1">
            <a:spLocks noChangeArrowheads="1"/>
          </p:cNvSpPr>
          <p:nvPr/>
        </p:nvSpPr>
        <p:spPr bwMode="auto">
          <a:xfrm>
            <a:off x="551384" y="5337569"/>
            <a:ext cx="2963147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cs-CZ" altLang="cs-CZ" dirty="0">
                <a:latin typeface="Albertus" pitchFamily="34" charset="0"/>
              </a:rPr>
              <a:t>Kouzelnice elektřina (1937)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7164288" y="780097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Raoul </a:t>
            </a:r>
            <a:r>
              <a:rPr lang="cs-CZ" sz="1600" dirty="0" err="1" smtClean="0"/>
              <a:t>Dufy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158401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http://www.brooklynmuseum.org/exhibitions/monet/images/derain_london_bridge_5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5851"/>
            <a:ext cx="8140435" cy="5512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ovéPole 5"/>
          <p:cNvSpPr txBox="1">
            <a:spLocks noChangeArrowheads="1"/>
          </p:cNvSpPr>
          <p:nvPr/>
        </p:nvSpPr>
        <p:spPr bwMode="auto">
          <a:xfrm>
            <a:off x="6915226" y="188640"/>
            <a:ext cx="1374572" cy="32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cs-CZ" altLang="cs-CZ" sz="1600" dirty="0">
                <a:latin typeface="Albertus" pitchFamily="34" charset="0"/>
              </a:rPr>
              <a:t>André </a:t>
            </a:r>
            <a:r>
              <a:rPr lang="cs-CZ" altLang="cs-CZ" sz="1600" dirty="0" err="1" smtClean="0">
                <a:latin typeface="Albertus" pitchFamily="34" charset="0"/>
              </a:rPr>
              <a:t>Derain</a:t>
            </a:r>
            <a:endParaRPr lang="cs-CZ" altLang="cs-CZ" sz="1600" dirty="0">
              <a:latin typeface="Albertus" pitchFamily="34" charset="0"/>
            </a:endParaRPr>
          </a:p>
        </p:txBody>
      </p:sp>
      <p:sp>
        <p:nvSpPr>
          <p:cNvPr id="13317" name="TextovéPole 8"/>
          <p:cNvSpPr txBox="1">
            <a:spLocks noChangeArrowheads="1"/>
          </p:cNvSpPr>
          <p:nvPr/>
        </p:nvSpPr>
        <p:spPr bwMode="auto">
          <a:xfrm>
            <a:off x="611560" y="5942453"/>
            <a:ext cx="2398890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cs-CZ" altLang="cs-CZ" dirty="0">
                <a:latin typeface="Albertus" pitchFamily="34" charset="0"/>
              </a:rPr>
              <a:t>London </a:t>
            </a:r>
            <a:r>
              <a:rPr lang="cs-CZ" altLang="cs-CZ" dirty="0" err="1">
                <a:latin typeface="Albertus" pitchFamily="34" charset="0"/>
              </a:rPr>
              <a:t>Bridge</a:t>
            </a:r>
            <a:r>
              <a:rPr lang="cs-CZ" altLang="cs-CZ" dirty="0">
                <a:latin typeface="Albertus" pitchFamily="34" charset="0"/>
              </a:rPr>
              <a:t> (1906)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891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westga.edu/~rtekippe/2202/1003069-AndreDerain-WestminsterBridge1905-emb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400" y="383080"/>
            <a:ext cx="6946560" cy="56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ovéPole 3"/>
          <p:cNvSpPr txBox="1">
            <a:spLocks noChangeArrowheads="1"/>
          </p:cNvSpPr>
          <p:nvPr/>
        </p:nvSpPr>
        <p:spPr bwMode="auto">
          <a:xfrm>
            <a:off x="1115616" y="6086080"/>
            <a:ext cx="2907684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cs-CZ" altLang="cs-CZ" dirty="0" err="1">
                <a:latin typeface="Albertus" pitchFamily="34" charset="0"/>
              </a:rPr>
              <a:t>Westminster</a:t>
            </a:r>
            <a:r>
              <a:rPr lang="cs-CZ" altLang="cs-CZ" dirty="0">
                <a:latin typeface="Albertus" pitchFamily="34" charset="0"/>
              </a:rPr>
              <a:t> </a:t>
            </a:r>
            <a:r>
              <a:rPr lang="cs-CZ" altLang="cs-CZ" dirty="0" err="1">
                <a:latin typeface="Albertus" pitchFamily="34" charset="0"/>
              </a:rPr>
              <a:t>Bridge</a:t>
            </a:r>
            <a:r>
              <a:rPr lang="cs-CZ" altLang="cs-CZ" dirty="0">
                <a:latin typeface="Albertus" pitchFamily="34" charset="0"/>
              </a:rPr>
              <a:t> (1906)</a:t>
            </a:r>
          </a:p>
        </p:txBody>
      </p:sp>
      <p:sp>
        <p:nvSpPr>
          <p:cNvPr id="4" name="TextovéPole 5"/>
          <p:cNvSpPr txBox="1">
            <a:spLocks noChangeArrowheads="1"/>
          </p:cNvSpPr>
          <p:nvPr/>
        </p:nvSpPr>
        <p:spPr bwMode="auto">
          <a:xfrm>
            <a:off x="6789031" y="81789"/>
            <a:ext cx="1374572" cy="32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cs-CZ" altLang="cs-CZ" sz="1600" dirty="0">
                <a:latin typeface="Albertus" pitchFamily="34" charset="0"/>
              </a:rPr>
              <a:t>André </a:t>
            </a:r>
            <a:r>
              <a:rPr lang="cs-CZ" altLang="cs-CZ" sz="1600" dirty="0" err="1" smtClean="0">
                <a:latin typeface="Albertus" pitchFamily="34" charset="0"/>
              </a:rPr>
              <a:t>Derain</a:t>
            </a:r>
            <a:endParaRPr lang="cs-CZ" altLang="cs-CZ" sz="1600" dirty="0"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84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0" descr="http://images.worldgallery.co.uk/highres_images/worldgallery/2/0/2070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6955512" cy="549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ovéPole 3"/>
          <p:cNvSpPr txBox="1">
            <a:spLocks noChangeArrowheads="1"/>
          </p:cNvSpPr>
          <p:nvPr/>
        </p:nvSpPr>
        <p:spPr bwMode="auto">
          <a:xfrm>
            <a:off x="1547664" y="6032253"/>
            <a:ext cx="3888432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chemeClr val="tx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cs-CZ" altLang="cs-CZ" dirty="0" smtClean="0">
                <a:latin typeface="Albertus" pitchFamily="34" charset="0"/>
              </a:rPr>
              <a:t>Interiér s otevřeným oknem (1928)</a:t>
            </a:r>
            <a:endParaRPr lang="cs-CZ" altLang="cs-CZ" dirty="0">
              <a:latin typeface="Albertus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300192" y="68483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Raoul </a:t>
            </a:r>
            <a:r>
              <a:rPr lang="cs-CZ" sz="1600" dirty="0" err="1" smtClean="0"/>
              <a:t>Dufy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884818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79</Words>
  <Application>Microsoft Office PowerPoint</Application>
  <PresentationFormat>Předvádění na obrazovce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Fauvismus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Fauvismus</dc:title>
  <dc:creator>uzivatel</dc:creator>
  <cp:lastModifiedBy>uzivatel</cp:lastModifiedBy>
  <cp:revision>5</cp:revision>
  <dcterms:created xsi:type="dcterms:W3CDTF">2014-03-10T16:36:06Z</dcterms:created>
  <dcterms:modified xsi:type="dcterms:W3CDTF">2014-03-10T17:41:43Z</dcterms:modified>
</cp:coreProperties>
</file>