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tslides.com/s-Marijuana" TargetMode="External"/><Relationship Id="rId4" Type="http://schemas.openxmlformats.org/officeDocument/2006/relationships/hyperlink" Target="http://www.drugpolicy.org/drug-facts/10-facts-about-marijuan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atoday.com/story/news/nation-now/2014/03/10/marijuana-revenue-colorado-taxes/626113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Marijuana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Jared Mello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71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Legalizing Marijuana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earn $8.7 billion in federal and state tax revenue.</a:t>
            </a:r>
          </a:p>
          <a:p>
            <a:r>
              <a:rPr lang="en-US" dirty="0" smtClean="0"/>
              <a:t>Colorado made $3.5 million in revenue in January.</a:t>
            </a:r>
          </a:p>
          <a:p>
            <a:endParaRPr lang="en-US" dirty="0"/>
          </a:p>
        </p:txBody>
      </p:sp>
      <p:pic>
        <p:nvPicPr>
          <p:cNvPr id="4" name="Picture 3" descr="Welcome-to-Colorado-Marijuana-Green-Rush_gran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34" y="3554963"/>
            <a:ext cx="4645102" cy="291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21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1 drug.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Marijuana is classified as a schedule 1 drug, which means it considered to have a “high potential for abuse”, “no currently accepted medical use”, and a “lack of accepted safety”.</a:t>
            </a:r>
          </a:p>
          <a:p>
            <a:r>
              <a:rPr lang="en-US" dirty="0" smtClean="0"/>
              <a:t>Heroin and Meth are also classified as Schedule 1 drugs.</a:t>
            </a:r>
            <a:endParaRPr lang="en-US" dirty="0"/>
          </a:p>
        </p:txBody>
      </p:sp>
      <p:pic>
        <p:nvPicPr>
          <p:cNvPr id="4" name="Picture 3" descr="Screen Shot 2014-03-11 at 11.25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677" y="4138394"/>
            <a:ext cx="4086679" cy="27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0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749,825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were arrested for possession of marijuana in 2012.</a:t>
            </a:r>
            <a:endParaRPr lang="en-US" dirty="0"/>
          </a:p>
        </p:txBody>
      </p:sp>
      <p:pic>
        <p:nvPicPr>
          <p:cNvPr id="4" name="Picture 3" descr="130221-arrest-640x3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06" y="2690558"/>
            <a:ext cx="7070925" cy="390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4-03-11 at 11.35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56" y="1353636"/>
            <a:ext cx="7083263" cy="53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0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Colorado $3.5m</a:t>
            </a:r>
            <a:endParaRPr lang="pt-BR" dirty="0" smtClean="0"/>
          </a:p>
          <a:p>
            <a:r>
              <a:rPr lang="hr-HR" dirty="0" smtClean="0">
                <a:hlinkClick r:id="rId3"/>
              </a:rPr>
              <a:t>Marijuana facts</a:t>
            </a:r>
            <a:endParaRPr lang="hr-HR" dirty="0" smtClean="0"/>
          </a:p>
          <a:p>
            <a:r>
              <a:rPr lang="hr-HR" dirty="0" smtClean="0">
                <a:hlinkClick r:id="rId4"/>
              </a:rPr>
              <a:t>10 facts about marijuana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63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32</TotalTime>
  <Words>105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Story</vt:lpstr>
      <vt:lpstr>Marijuana</vt:lpstr>
      <vt:lpstr>Legalizing Marijuana</vt:lpstr>
      <vt:lpstr>Schedule 1 drug.</vt:lpstr>
      <vt:lpstr>749,825</vt:lpstr>
      <vt:lpstr>Compared?</vt:lpstr>
      <vt:lpstr>Sources</vt:lpstr>
    </vt:vector>
  </TitlesOfParts>
  <Company>Blackcoding Network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Marijuana</dc:title>
  <dc:creator>Ari Gold</dc:creator>
  <cp:lastModifiedBy>Ari Gold</cp:lastModifiedBy>
  <cp:revision>3</cp:revision>
  <dcterms:created xsi:type="dcterms:W3CDTF">2014-03-11T15:04:06Z</dcterms:created>
  <dcterms:modified xsi:type="dcterms:W3CDTF">2014-03-11T15:36:59Z</dcterms:modified>
</cp:coreProperties>
</file>