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6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519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84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dirty="0"/>
              <a:t>5/7/2014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to Panorâmica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BR" smtClean="0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5/7/2014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e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5/7/2014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çã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pt-BR" smtClean="0"/>
              <a:t>Clique para editar o texto mestre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5/7/2014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‹nº›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ão de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5/7/2014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n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5/7/2014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nas de Imag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BR" smtClean="0"/>
              <a:t>Clique no ícone para adicionar uma imagem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BR" smtClean="0"/>
              <a:t>Clique no ícone para adicionar uma imagem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BR" smtClean="0"/>
              <a:t>Clique no ícone para adicionar uma imagem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5/7/2014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5/7/2014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5/7/2014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5/7/2014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5/7/2014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5/7/2014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5/7/2014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5/7/2014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5/7/2014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5/7/2014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BR" smtClean="0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5/7/2014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dirty="0"/>
              <a:t>5/7/2014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t>‹nº›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64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microsoft.com/office/2007/relationships/hdphoto" Target="../media/hdphoto6.wdp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BR" dirty="0" smtClean="0"/>
              <a:t>Recursos Naturais</a:t>
            </a:r>
            <a:br>
              <a:rPr lang="pt-BR" dirty="0" smtClean="0"/>
            </a:br>
            <a:r>
              <a:rPr lang="pt-BR" dirty="0" smtClean="0"/>
              <a:t>da América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463137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Guianas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smtClean="0"/>
              <a:t>Madeira</a:t>
            </a:r>
            <a:endParaRPr lang="pt-BR" dirty="0"/>
          </a:p>
        </p:txBody>
      </p:sp>
      <p:pic>
        <p:nvPicPr>
          <p:cNvPr id="9218" name="Picture 2" descr="http://www.unoform.pt/ImageVaultFiles/id_4380/cf_5/st_edited/khHbLFBCpydLVhPsNTz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1303" y="3491634"/>
            <a:ext cx="2381250" cy="2381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://www.tunastimber.com.br/img/madeira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3243" y="3390899"/>
            <a:ext cx="3752850" cy="2857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9568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Venezuela, Colômbia e Equador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smtClean="0"/>
              <a:t>Petróleo </a:t>
            </a:r>
          </a:p>
          <a:p>
            <a:pPr marL="0" indent="0">
              <a:buNone/>
            </a:pPr>
            <a:endParaRPr lang="pt-BR" dirty="0"/>
          </a:p>
        </p:txBody>
      </p:sp>
      <p:pic>
        <p:nvPicPr>
          <p:cNvPr id="1026" name="Picture 2" descr="http://www.sanicoarg.com.ar/imagen_industrias/png/2010081216202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2945" y="2077393"/>
            <a:ext cx="4370675" cy="43706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817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Venezuela, Colômbia e Equador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smtClean="0"/>
              <a:t>Ferro</a:t>
            </a:r>
            <a:endParaRPr lang="pt-BR" dirty="0"/>
          </a:p>
        </p:txBody>
      </p:sp>
      <p:pic>
        <p:nvPicPr>
          <p:cNvPr id="10242" name="Picture 2" descr="http://www.pedrosoconstrucao.com.br/loja/image/cache/data/barras%20de%20ferro-500x500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3200" r="9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312" y="2286000"/>
            <a:ext cx="4762500" cy="4762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s://listamais.blob.core.windows.net/sistema/imagens_anuncio/64211/ferro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8478" y="3543299"/>
            <a:ext cx="3381375" cy="22479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0303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 descr="http://3.bp.blogspot.com/-JbfLs_isV20/UKky6VaSajI/AAAAAAAAn9s/IeDB8tIkIrY/s1600/usina_guri_venezuel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Venezuela, Colômbia e Equador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smtClean="0"/>
              <a:t>Hidrelétricas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640423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Venezuela, Colômbia e Equador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smtClean="0"/>
              <a:t>Carvão e Petróleo</a:t>
            </a:r>
            <a:endParaRPr lang="pt-BR" dirty="0"/>
          </a:p>
        </p:txBody>
      </p:sp>
      <p:pic>
        <p:nvPicPr>
          <p:cNvPr id="13314" name="Picture 2" descr="http://www.blogtok.com/paginas/4012/imagens/Saude/Charcoal_for_your_Health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717" b="89879" l="5650" r="9774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9285" y="3316065"/>
            <a:ext cx="3371850" cy="23526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www.sanicoarg.com.ar/imagen_industrias/png/2010081216202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5151" y="2307064"/>
            <a:ext cx="4370675" cy="43706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3278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Peru e Bolívia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smtClean="0"/>
              <a:t>Prata</a:t>
            </a:r>
            <a:endParaRPr lang="pt-BR" dirty="0"/>
          </a:p>
        </p:txBody>
      </p:sp>
      <p:pic>
        <p:nvPicPr>
          <p:cNvPr id="14338" name="Picture 2" descr="http://www.golddirect.pt/media/catalog/product/cache/29/image/9df78eab33525d08d6e5fb8d27136e95/1/5/15kg-silver-bullion-heraeus-or-other-manufacturer-silver-bullion-15000g-png-2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1575" y="3215076"/>
            <a:ext cx="3861130" cy="18711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http://www.golddirect.pt/media/catalog/product/cache/29/small_image/5b49b02d1c02c5ce464a2c3ca2b233fc/5/0/500g-silver-bullion-heraeus-or-other-manufacturer-silver-bullion-500g-png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8649" y="2492209"/>
            <a:ext cx="1671204" cy="33168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6907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Peru e Bolívia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smtClean="0"/>
              <a:t>Cobre</a:t>
            </a:r>
            <a:endParaRPr lang="pt-BR" dirty="0"/>
          </a:p>
        </p:txBody>
      </p:sp>
      <p:pic>
        <p:nvPicPr>
          <p:cNvPr id="15362" name="Picture 2" descr="http://www.macrocabos.com.br/imagens/coaxial_95_cobr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4085" y="2983989"/>
            <a:ext cx="3419170" cy="27148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http://1.bp.blogspot.com/-fYA_aqNuiAw/UKKEkllCi4I/AAAAAAAAADo/EEborAYbogY/s1600/cobre-decoracion-hogar-nueva-moda-blog-fincas-bourgeois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4363" y="2552002"/>
            <a:ext cx="7378411" cy="3197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1162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Peru e Bolívia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smtClean="0"/>
              <a:t>Chumbo</a:t>
            </a:r>
            <a:endParaRPr lang="pt-BR" dirty="0"/>
          </a:p>
        </p:txBody>
      </p:sp>
      <p:pic>
        <p:nvPicPr>
          <p:cNvPr id="16386" name="Picture 2" descr="http://www.whitesolder.com.br/images/stories/produtos/chumbo/IMG_089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6266" y="2895167"/>
            <a:ext cx="6383970" cy="2498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8394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Peru e Bolívia</a:t>
            </a:r>
          </a:p>
        </p:txBody>
      </p:sp>
      <p:sp>
        <p:nvSpPr>
          <p:cNvPr id="4" name="Espaço Reservado para Conteúdo 2"/>
          <p:cNvSpPr txBox="1">
            <a:spLocks/>
          </p:cNvSpPr>
          <p:nvPr/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06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pt-BR" smtClean="0"/>
              <a:t>Ferro</a:t>
            </a:r>
            <a:endParaRPr lang="pt-BR" dirty="0"/>
          </a:p>
        </p:txBody>
      </p:sp>
      <p:pic>
        <p:nvPicPr>
          <p:cNvPr id="5" name="Picture 2" descr="http://www.pedrosoconstrucao.com.br/loja/image/cache/data/barras%20de%20ferro-500x500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3200" r="9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312" y="2286000"/>
            <a:ext cx="4762500" cy="4762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s://listamais.blob.core.windows.net/sistema/imagens_anuncio/64211/ferro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8478" y="3543299"/>
            <a:ext cx="3381375" cy="22479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1833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Peru e Bolívia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smtClean="0"/>
              <a:t>Zinco</a:t>
            </a:r>
            <a:endParaRPr lang="pt-BR" dirty="0"/>
          </a:p>
        </p:txBody>
      </p:sp>
      <p:pic>
        <p:nvPicPr>
          <p:cNvPr id="1026" name="Picture 2" descr="rufos.png (236×179)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497" b="89944" l="9746" r="9830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1093" y="2142829"/>
            <a:ext cx="5676179" cy="4305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0174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América Central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smtClean="0"/>
              <a:t>Petróleo </a:t>
            </a:r>
          </a:p>
          <a:p>
            <a:pPr marL="0" indent="0">
              <a:buNone/>
            </a:pPr>
            <a:endParaRPr lang="pt-BR" dirty="0"/>
          </a:p>
        </p:txBody>
      </p:sp>
      <p:pic>
        <p:nvPicPr>
          <p:cNvPr id="1026" name="Picture 2" descr="http://www.sanicoarg.com.ar/imagen_industrias/png/2010081216202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2945" y="2077393"/>
            <a:ext cx="4370675" cy="43706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6308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Peru e Bolívia</a:t>
            </a:r>
          </a:p>
        </p:txBody>
      </p:sp>
      <p:sp>
        <p:nvSpPr>
          <p:cNvPr id="4" name="Espaço Reservado para Conteúdo 2"/>
          <p:cNvSpPr>
            <a:spLocks noGrp="1"/>
          </p:cNvSpPr>
          <p:nvPr>
            <p:ph idx="1"/>
          </p:nvPr>
        </p:nvSpPr>
        <p:spPr>
          <a:xfrm>
            <a:off x="1103312" y="2052918"/>
            <a:ext cx="8946541" cy="4195481"/>
          </a:xfrm>
        </p:spPr>
        <p:txBody>
          <a:bodyPr/>
          <a:lstStyle/>
          <a:p>
            <a:r>
              <a:rPr lang="pt-BR" dirty="0" smtClean="0"/>
              <a:t>Petróleo </a:t>
            </a:r>
          </a:p>
          <a:p>
            <a:pPr marL="0" indent="0">
              <a:buNone/>
            </a:pPr>
            <a:endParaRPr lang="pt-BR" dirty="0"/>
          </a:p>
        </p:txBody>
      </p:sp>
      <p:pic>
        <p:nvPicPr>
          <p:cNvPr id="5" name="Picture 2" descr="http://www.sanicoarg.com.ar/imagen_industrias/png/2010081216202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2945" y="2077393"/>
            <a:ext cx="4370675" cy="43706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792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Peru e Bolívia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smtClean="0"/>
              <a:t>Estanho</a:t>
            </a:r>
            <a:endParaRPr lang="pt-BR" dirty="0"/>
          </a:p>
        </p:txBody>
      </p:sp>
      <p:pic>
        <p:nvPicPr>
          <p:cNvPr id="2050" name="Picture 2" descr="http://upload.wikimedia.org/wikipedia/commons/5/56/Metal_cube_tin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363" b="92322" l="9610" r="8955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3424" y="2484937"/>
            <a:ext cx="5506316" cy="4095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0026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Peru e Bolívia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smtClean="0"/>
              <a:t>Minério</a:t>
            </a:r>
            <a:endParaRPr lang="pt-BR" dirty="0"/>
          </a:p>
        </p:txBody>
      </p:sp>
      <p:pic>
        <p:nvPicPr>
          <p:cNvPr id="3074" name="Picture 2" descr="http://www.br.all.biz/img/br/catalog/middle/111129.png?rrr=1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4872" l="1288" r="9527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1575" y="3069647"/>
            <a:ext cx="4106270" cy="27492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7660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://www.petroleoegasnatural.xpg.com.br/ga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Peru e Bolívia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smtClean="0"/>
              <a:t>Gás Natural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40635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Chile e Argentina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smtClean="0"/>
              <a:t>Nitrato</a:t>
            </a:r>
            <a:endParaRPr lang="pt-BR" dirty="0"/>
          </a:p>
        </p:txBody>
      </p:sp>
      <p:pic>
        <p:nvPicPr>
          <p:cNvPr id="5122" name="Picture 2" descr="http://fogaodobocao.files.wordpress.com/2010/04/nitrato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795" b="99379" l="2642" r="9788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9727" y="2215167"/>
            <a:ext cx="4853709" cy="41291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7882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Chile e Argentina</a:t>
            </a:r>
          </a:p>
        </p:txBody>
      </p:sp>
      <p:sp>
        <p:nvSpPr>
          <p:cNvPr id="5" name="Espaço Reservado para Conteúdo 2"/>
          <p:cNvSpPr>
            <a:spLocks noGrp="1"/>
          </p:cNvSpPr>
          <p:nvPr>
            <p:ph idx="1"/>
          </p:nvPr>
        </p:nvSpPr>
        <p:spPr>
          <a:xfrm>
            <a:off x="1103312" y="2052918"/>
            <a:ext cx="8946541" cy="4195481"/>
          </a:xfrm>
        </p:spPr>
        <p:txBody>
          <a:bodyPr/>
          <a:lstStyle/>
          <a:p>
            <a:r>
              <a:rPr lang="pt-BR" dirty="0" smtClean="0"/>
              <a:t>Cobre</a:t>
            </a:r>
            <a:endParaRPr lang="pt-BR" dirty="0"/>
          </a:p>
        </p:txBody>
      </p:sp>
      <p:pic>
        <p:nvPicPr>
          <p:cNvPr id="6" name="Picture 2" descr="http://www.macrocabos.com.br/imagens/coaxial_95_cobr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4085" y="2983989"/>
            <a:ext cx="3419170" cy="27148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://1.bp.blogspot.com/-fYA_aqNuiAw/UKKEkllCi4I/AAAAAAAAADo/EEborAYbogY/s1600/cobre-decoracion-hogar-nueva-moda-blog-fincas-bourgeois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4363" y="2552002"/>
            <a:ext cx="7378411" cy="3197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7236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Chile e Argentina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smtClean="0"/>
              <a:t>Ferro e Ouro</a:t>
            </a:r>
            <a:endParaRPr lang="pt-BR" dirty="0"/>
          </a:p>
        </p:txBody>
      </p:sp>
      <p:pic>
        <p:nvPicPr>
          <p:cNvPr id="4" name="Picture 4" descr="https://listamais.blob.core.windows.net/sistema/imagens_anuncio/64211/ferr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6878" y="3026707"/>
            <a:ext cx="3381375" cy="22479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wiki.advfn.com/images/br/a/a1/Our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5736" y="3026707"/>
            <a:ext cx="2857500" cy="2857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7328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Chile e Argentina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smtClean="0"/>
              <a:t>Pesca</a:t>
            </a:r>
            <a:endParaRPr lang="pt-BR" dirty="0"/>
          </a:p>
        </p:txBody>
      </p:sp>
      <p:pic>
        <p:nvPicPr>
          <p:cNvPr id="6146" name="Picture 2" descr="http://meioambiente.culturamix.com/blog/wp-content/gallery/por-dentro-da-pescaria-profissional-4/por-dentro-da-pescaria-profissional-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1647" y="2009775"/>
            <a:ext cx="5229225" cy="4848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1.bp.blogspot.com/-PrKTi7wGHcs/ThWtUNm45BI/AAAAAAAAAlo/aNL2MZi1Abk/s1600/atum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6582" y="2052918"/>
            <a:ext cx="1217902" cy="747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150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blog.mundi.com.br/wp-content/uploads/2011/10/2011.08.13-Ponte-Rio-Negro-Chico-Batata-15_1600x106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"/>
            <a:ext cx="12192001" cy="6866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Chile e Argentina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smtClean="0"/>
              <a:t>Rio Negro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96626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Paraguai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smtClean="0"/>
              <a:t>Minério de Ferro</a:t>
            </a:r>
            <a:endParaRPr lang="pt-BR" dirty="0"/>
          </a:p>
        </p:txBody>
      </p:sp>
      <p:pic>
        <p:nvPicPr>
          <p:cNvPr id="8194" name="Picture 2" descr="http://www.hispanoestruturas.com.br/wp-content/uploads/2014/03/minerio-de-ferro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138" b="98834" l="417" r="99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3909" y="2799339"/>
            <a:ext cx="4465346" cy="38290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5076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schahin.com.br/images/foto-petr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966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625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Paraguai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smtClean="0"/>
              <a:t>Manganês</a:t>
            </a:r>
            <a:endParaRPr lang="pt-BR" dirty="0"/>
          </a:p>
        </p:txBody>
      </p:sp>
      <p:pic>
        <p:nvPicPr>
          <p:cNvPr id="9218" name="Picture 2" descr="http://www.frogminerais.com.br/imgs/nitrogenados/fe-mg-n2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36" b="95513" l="10000" r="9351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6255" y="2939843"/>
            <a:ext cx="5284827" cy="35082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4040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Paraguai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smtClean="0"/>
              <a:t>Calcário</a:t>
            </a:r>
            <a:endParaRPr lang="pt-BR" dirty="0"/>
          </a:p>
        </p:txBody>
      </p:sp>
      <p:pic>
        <p:nvPicPr>
          <p:cNvPr id="10242" name="Picture 2" descr="http://3.bp.blogspot.com/_H_MrQJQdcSI/TAfbKSjc6jI/AAAAAAAAALw/zQRmowa6Q-0/s1600/calcario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45" b="89503" l="3942" r="9502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1057" y="2706975"/>
            <a:ext cx="4591050" cy="34480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938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Paraguai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smtClean="0"/>
              <a:t>Petróleo</a:t>
            </a:r>
            <a:endParaRPr lang="pt-BR" dirty="0"/>
          </a:p>
        </p:txBody>
      </p:sp>
      <p:pic>
        <p:nvPicPr>
          <p:cNvPr id="4" name="Picture 2" descr="http://www.sanicoarg.com.ar/imagen_industrias/png/2010081216202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3134" y="2307064"/>
            <a:ext cx="4370675" cy="43706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0125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www.iguassu.com.br/wp-content/uploads/2012/06/Itaipu-Binacion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Paraguai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smtClean="0"/>
              <a:t>Hidrelétricas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554853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www.nelore.org.br/PublicImages/UploadFiles/Noticias/agropecu%C3%A1ri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>
                <a:solidFill>
                  <a:schemeClr val="bg1"/>
                </a:solidFill>
              </a:rPr>
              <a:t>Uruguai</a:t>
            </a:r>
            <a:endParaRPr lang="pt-BR" dirty="0">
              <a:solidFill>
                <a:schemeClr val="bg1"/>
              </a:solidFill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111894" y="3067154"/>
            <a:ext cx="8946541" cy="4195481"/>
          </a:xfrm>
        </p:spPr>
        <p:txBody>
          <a:bodyPr/>
          <a:lstStyle/>
          <a:p>
            <a:pPr marL="0" indent="0">
              <a:buNone/>
            </a:pPr>
            <a:r>
              <a:rPr lang="pt-BR" dirty="0" smtClean="0">
                <a:solidFill>
                  <a:srgbClr val="FF0000"/>
                </a:solidFill>
              </a:rPr>
              <a:t>Agricultura</a:t>
            </a:r>
            <a:endParaRPr lang="pt-B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6348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static.panoramio.com/photos/large/1851069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Uruguai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smtClean="0"/>
              <a:t>Hidrelétricas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120880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América Central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smtClean="0"/>
              <a:t>Níquel</a:t>
            </a:r>
          </a:p>
          <a:p>
            <a:endParaRPr lang="pt-BR" dirty="0"/>
          </a:p>
        </p:txBody>
      </p:sp>
      <p:pic>
        <p:nvPicPr>
          <p:cNvPr id="3074" name="Picture 2" descr="http://www.qdc.cl/wp-content/uploads/2012/10/niquel-2x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6655" y="1853248"/>
            <a:ext cx="7481004" cy="49718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8247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América Central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smtClean="0"/>
              <a:t>Bauxita</a:t>
            </a:r>
            <a:endParaRPr lang="pt-BR" dirty="0"/>
          </a:p>
        </p:txBody>
      </p:sp>
      <p:pic>
        <p:nvPicPr>
          <p:cNvPr id="4098" name="Picture 2" descr="http://www.mvarginha.com.br/portal/img/bauxit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6448" y="3037464"/>
            <a:ext cx="3132570" cy="29748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www.brmineracao.com/Bauxita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759" b="94138" l="1613" r="9774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5382" y="2929814"/>
            <a:ext cx="3547452" cy="33185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7096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http://terravistadoceu.com/media/cache/c4/8b/c48b1f8242311723100606e2819070e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b="1" dirty="0" smtClean="0">
                <a:solidFill>
                  <a:srgbClr val="FF0000"/>
                </a:solidFill>
              </a:rPr>
              <a:t>Guianas</a:t>
            </a:r>
            <a:endParaRPr lang="pt-BR" b="1" dirty="0">
              <a:solidFill>
                <a:srgbClr val="FF0000"/>
              </a:solidFill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70439" y="2782591"/>
            <a:ext cx="8946541" cy="4195481"/>
          </a:xfrm>
        </p:spPr>
        <p:txBody>
          <a:bodyPr/>
          <a:lstStyle/>
          <a:p>
            <a:r>
              <a:rPr lang="pt-BR" dirty="0" smtClean="0"/>
              <a:t>Florestas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881999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Guianas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smtClean="0"/>
              <a:t>Ouro</a:t>
            </a:r>
            <a:endParaRPr lang="pt-BR" dirty="0"/>
          </a:p>
        </p:txBody>
      </p:sp>
      <p:pic>
        <p:nvPicPr>
          <p:cNvPr id="6146" name="Picture 2" descr="http://perlbal.hi-pi.com/blog-images/496965/mn/130384112605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3750" l="3438" r="96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1248" y="3200398"/>
            <a:ext cx="3048000" cy="30480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wiki.advfn.com/images/br/a/a1/Ouro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0390" y="3200398"/>
            <a:ext cx="2857500" cy="2857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369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Guianas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smtClean="0"/>
              <a:t>Cacau</a:t>
            </a:r>
            <a:endParaRPr lang="pt-BR" dirty="0"/>
          </a:p>
        </p:txBody>
      </p:sp>
      <p:pic>
        <p:nvPicPr>
          <p:cNvPr id="7170" name="Picture 2" descr="http://distribuidoranaturalle.com.br/wp-content/uploads/catablog/originals/cacau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4992" y="3145769"/>
            <a:ext cx="3090621" cy="26084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www.willamealves.xpg.com.br/bignectar/frutas/cacau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528" y="2987923"/>
            <a:ext cx="2981325" cy="29241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2093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Guianas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smtClean="0"/>
              <a:t>Cana-de-açúcar</a:t>
            </a:r>
            <a:endParaRPr lang="pt-BR" dirty="0"/>
          </a:p>
        </p:txBody>
      </p:sp>
      <p:pic>
        <p:nvPicPr>
          <p:cNvPr id="8194" name="Picture 2" descr="http://www.fiel.pt/fotos/familias/cana-acucar_16276024295052f684632a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8364" y="3193505"/>
            <a:ext cx="4276852" cy="30548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9505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Í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59</TotalTime>
  <Words>123</Words>
  <Application>Microsoft Office PowerPoint</Application>
  <PresentationFormat>Widescreen</PresentationFormat>
  <Paragraphs>67</Paragraphs>
  <Slides>35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35</vt:i4>
      </vt:variant>
    </vt:vector>
  </HeadingPairs>
  <TitlesOfParts>
    <vt:vector size="39" baseType="lpstr">
      <vt:lpstr>Arial</vt:lpstr>
      <vt:lpstr>Century Gothic</vt:lpstr>
      <vt:lpstr>Wingdings 3</vt:lpstr>
      <vt:lpstr>Íon</vt:lpstr>
      <vt:lpstr>Recursos Naturais da América</vt:lpstr>
      <vt:lpstr>América Central</vt:lpstr>
      <vt:lpstr>Apresentação do PowerPoint</vt:lpstr>
      <vt:lpstr>América Central</vt:lpstr>
      <vt:lpstr>América Central</vt:lpstr>
      <vt:lpstr>Guianas</vt:lpstr>
      <vt:lpstr>Guianas</vt:lpstr>
      <vt:lpstr>Guianas</vt:lpstr>
      <vt:lpstr>Guianas</vt:lpstr>
      <vt:lpstr>Guianas</vt:lpstr>
      <vt:lpstr>Venezuela, Colômbia e Equador</vt:lpstr>
      <vt:lpstr>Venezuela, Colômbia e Equador</vt:lpstr>
      <vt:lpstr>Venezuela, Colômbia e Equador</vt:lpstr>
      <vt:lpstr>Venezuela, Colômbia e Equador</vt:lpstr>
      <vt:lpstr>Peru e Bolívia</vt:lpstr>
      <vt:lpstr>Peru e Bolívia</vt:lpstr>
      <vt:lpstr>Peru e Bolívia</vt:lpstr>
      <vt:lpstr>Peru e Bolívia</vt:lpstr>
      <vt:lpstr>Peru e Bolívia</vt:lpstr>
      <vt:lpstr>Peru e Bolívia</vt:lpstr>
      <vt:lpstr>Peru e Bolívia</vt:lpstr>
      <vt:lpstr>Peru e Bolívia</vt:lpstr>
      <vt:lpstr>Peru e Bolívia</vt:lpstr>
      <vt:lpstr>Chile e Argentina</vt:lpstr>
      <vt:lpstr>Chile e Argentina</vt:lpstr>
      <vt:lpstr>Chile e Argentina</vt:lpstr>
      <vt:lpstr>Chile e Argentina</vt:lpstr>
      <vt:lpstr>Chile e Argentina</vt:lpstr>
      <vt:lpstr>Paraguai</vt:lpstr>
      <vt:lpstr>Paraguai</vt:lpstr>
      <vt:lpstr>Paraguai</vt:lpstr>
      <vt:lpstr>Paraguai</vt:lpstr>
      <vt:lpstr>Paraguai</vt:lpstr>
      <vt:lpstr>Uruguai</vt:lpstr>
      <vt:lpstr>Uruguai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Recursos Naturais da América</dc:title>
  <dc:creator>Pedro Henrique</dc:creator>
  <cp:lastModifiedBy>Pedro Henrique</cp:lastModifiedBy>
  <cp:revision>35</cp:revision>
  <dcterms:created xsi:type="dcterms:W3CDTF">2014-05-08T02:06:44Z</dcterms:created>
  <dcterms:modified xsi:type="dcterms:W3CDTF">2014-05-08T03:10:20Z</dcterms:modified>
</cp:coreProperties>
</file>