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dirty="0"/>
              <a:t>5/8/2014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5/8/2014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5/8/2014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5/8/2014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5/8/2014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5/8/2014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5/8/2014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5/8/2014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5/8/2014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5/8/2014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5/8/2014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5/8/2014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Reformasi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28500"/>
            <a:ext cx="9448800" cy="3094271"/>
          </a:xfrm>
        </p:spPr>
        <p:txBody>
          <a:bodyPr>
            <a:normAutofit/>
          </a:bodyPr>
          <a:lstStyle/>
          <a:p>
            <a:r>
              <a:rPr lang="en-US" dirty="0" smtClean="0"/>
              <a:t>Quinton X TKJ 2 / 29</a:t>
            </a:r>
          </a:p>
          <a:p>
            <a:r>
              <a:rPr lang="en-US" dirty="0" smtClean="0"/>
              <a:t>Wilhelm </a:t>
            </a:r>
            <a:r>
              <a:rPr lang="en-US" dirty="0" err="1" smtClean="0"/>
              <a:t>Mozes</a:t>
            </a:r>
            <a:r>
              <a:rPr lang="en-US" dirty="0" smtClean="0"/>
              <a:t> X TKJ 2 / 32</a:t>
            </a:r>
          </a:p>
          <a:p>
            <a:r>
              <a:rPr lang="en-US" dirty="0" err="1" smtClean="0"/>
              <a:t>Julianto</a:t>
            </a:r>
            <a:r>
              <a:rPr lang="en-US" dirty="0" smtClean="0"/>
              <a:t> </a:t>
            </a:r>
            <a:r>
              <a:rPr lang="en-US" dirty="0" err="1" smtClean="0"/>
              <a:t>Theofilus</a:t>
            </a:r>
            <a:r>
              <a:rPr lang="en-US" dirty="0" smtClean="0"/>
              <a:t> X TKJ 2 / 20</a:t>
            </a:r>
          </a:p>
          <a:p>
            <a:r>
              <a:rPr lang="en-US" dirty="0" err="1" smtClean="0"/>
              <a:t>Christoper</a:t>
            </a:r>
            <a:r>
              <a:rPr lang="en-US" dirty="0" smtClean="0"/>
              <a:t> </a:t>
            </a:r>
            <a:r>
              <a:rPr lang="en-US" dirty="0" err="1" smtClean="0"/>
              <a:t>Indrawan</a:t>
            </a:r>
            <a:r>
              <a:rPr lang="en-US" dirty="0" smtClean="0"/>
              <a:t> X TKJ 2 / 06</a:t>
            </a:r>
          </a:p>
          <a:p>
            <a:r>
              <a:rPr lang="en-US" dirty="0" err="1" smtClean="0"/>
              <a:t>Benediktus</a:t>
            </a:r>
            <a:r>
              <a:rPr lang="en-US" dirty="0" smtClean="0"/>
              <a:t> Hendrik X TKJ 2 / 03</a:t>
            </a:r>
            <a:endParaRPr lang="en-US" dirty="0"/>
          </a:p>
          <a:p>
            <a:r>
              <a:rPr lang="en-US" dirty="0" smtClean="0"/>
              <a:t>Billy Andreas X TKJ 2 / 04</a:t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80393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Era </a:t>
            </a:r>
            <a:r>
              <a:rPr lang="en-US" dirty="0" err="1" smtClean="0"/>
              <a:t>reformasi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Era </a:t>
            </a:r>
            <a:r>
              <a:rPr lang="en-US" dirty="0" err="1"/>
              <a:t>Reformasi</a:t>
            </a:r>
            <a:r>
              <a:rPr lang="en-US" dirty="0"/>
              <a:t> di Indonesia </a:t>
            </a:r>
            <a:r>
              <a:rPr lang="en-US" dirty="0" err="1"/>
              <a:t>dimulai</a:t>
            </a:r>
            <a:r>
              <a:rPr lang="en-US" dirty="0"/>
              <a:t> </a:t>
            </a:r>
            <a:r>
              <a:rPr lang="en-US" dirty="0" err="1"/>
              <a:t>pada</a:t>
            </a:r>
            <a:r>
              <a:rPr lang="en-US" dirty="0"/>
              <a:t> </a:t>
            </a:r>
            <a:r>
              <a:rPr lang="en-US" dirty="0" err="1"/>
              <a:t>pertengahan</a:t>
            </a:r>
            <a:r>
              <a:rPr lang="en-US" dirty="0"/>
              <a:t> 1998, </a:t>
            </a:r>
            <a:r>
              <a:rPr lang="en-US" dirty="0" err="1"/>
              <a:t>tepatnya</a:t>
            </a:r>
            <a:r>
              <a:rPr lang="en-US" dirty="0"/>
              <a:t> </a:t>
            </a:r>
            <a:r>
              <a:rPr lang="en-US" dirty="0" err="1"/>
              <a:t>saat</a:t>
            </a:r>
            <a:r>
              <a:rPr lang="en-US" dirty="0"/>
              <a:t> </a:t>
            </a:r>
            <a:r>
              <a:rPr lang="en-US" dirty="0" err="1"/>
              <a:t>Presiden</a:t>
            </a:r>
            <a:r>
              <a:rPr lang="en-US" dirty="0"/>
              <a:t> </a:t>
            </a:r>
            <a:r>
              <a:rPr lang="en-US" dirty="0" err="1"/>
              <a:t>Soeharto</a:t>
            </a:r>
            <a:r>
              <a:rPr lang="en-US" dirty="0"/>
              <a:t> </a:t>
            </a:r>
            <a:r>
              <a:rPr lang="en-US" dirty="0" err="1"/>
              <a:t>mengundurkan</a:t>
            </a:r>
            <a:r>
              <a:rPr lang="en-US" dirty="0"/>
              <a:t> </a:t>
            </a:r>
            <a:r>
              <a:rPr lang="en-US" dirty="0" err="1"/>
              <a:t>diri</a:t>
            </a:r>
            <a:r>
              <a:rPr lang="en-US" dirty="0"/>
              <a:t> </a:t>
            </a:r>
            <a:r>
              <a:rPr lang="en-US" dirty="0" err="1"/>
              <a:t>pada</a:t>
            </a:r>
            <a:r>
              <a:rPr lang="en-US" dirty="0"/>
              <a:t> 21 Mei 1998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digantikan</a:t>
            </a:r>
            <a:r>
              <a:rPr lang="en-US" dirty="0"/>
              <a:t> </a:t>
            </a:r>
            <a:r>
              <a:rPr lang="en-US" dirty="0" err="1"/>
              <a:t>wakil</a:t>
            </a:r>
            <a:r>
              <a:rPr lang="en-US" dirty="0"/>
              <a:t> </a:t>
            </a:r>
            <a:r>
              <a:rPr lang="en-US" dirty="0" err="1"/>
              <a:t>presiden</a:t>
            </a:r>
            <a:r>
              <a:rPr lang="en-US" dirty="0"/>
              <a:t> BJ </a:t>
            </a:r>
            <a:r>
              <a:rPr lang="en-US" dirty="0" err="1"/>
              <a:t>Habibie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241049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Latar</a:t>
            </a:r>
            <a:r>
              <a:rPr lang="en-US" dirty="0" smtClean="0"/>
              <a:t> </a:t>
            </a:r>
            <a:r>
              <a:rPr lang="en-US" dirty="0" err="1" smtClean="0"/>
              <a:t>belakang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Krisis</a:t>
            </a:r>
            <a:r>
              <a:rPr lang="en-US" dirty="0"/>
              <a:t> </a:t>
            </a:r>
            <a:r>
              <a:rPr lang="en-US" dirty="0" err="1"/>
              <a:t>finansial</a:t>
            </a:r>
            <a:r>
              <a:rPr lang="en-US" dirty="0"/>
              <a:t> Asia yang </a:t>
            </a:r>
            <a:r>
              <a:rPr lang="en-US" dirty="0" err="1"/>
              <a:t>menyebabkan</a:t>
            </a:r>
            <a:r>
              <a:rPr lang="en-US" dirty="0"/>
              <a:t> </a:t>
            </a:r>
            <a:r>
              <a:rPr lang="en-US" dirty="0" err="1"/>
              <a:t>ekonomi</a:t>
            </a:r>
            <a:r>
              <a:rPr lang="en-US" dirty="0"/>
              <a:t> Indonesia </a:t>
            </a:r>
            <a:r>
              <a:rPr lang="en-US" dirty="0" err="1"/>
              <a:t>melemah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semakin</a:t>
            </a:r>
            <a:r>
              <a:rPr lang="en-US" dirty="0"/>
              <a:t> </a:t>
            </a:r>
            <a:r>
              <a:rPr lang="en-US" dirty="0" err="1"/>
              <a:t>besarnya</a:t>
            </a:r>
            <a:r>
              <a:rPr lang="en-US" dirty="0"/>
              <a:t> </a:t>
            </a:r>
            <a:r>
              <a:rPr lang="en-US" dirty="0" err="1"/>
              <a:t>ketidak</a:t>
            </a:r>
            <a:r>
              <a:rPr lang="en-US" dirty="0"/>
              <a:t> </a:t>
            </a:r>
            <a:r>
              <a:rPr lang="en-US" dirty="0" err="1"/>
              <a:t>puasan</a:t>
            </a:r>
            <a:r>
              <a:rPr lang="en-US" dirty="0"/>
              <a:t> </a:t>
            </a:r>
            <a:r>
              <a:rPr lang="en-US" dirty="0" err="1"/>
              <a:t>masyarakat</a:t>
            </a:r>
            <a:r>
              <a:rPr lang="en-US" dirty="0"/>
              <a:t> Indonesia </a:t>
            </a:r>
            <a:r>
              <a:rPr lang="en-US" dirty="0" err="1"/>
              <a:t>terhadap</a:t>
            </a:r>
            <a:r>
              <a:rPr lang="en-US" dirty="0"/>
              <a:t> </a:t>
            </a:r>
            <a:r>
              <a:rPr lang="en-US" dirty="0" err="1"/>
              <a:t>pemerintahan</a:t>
            </a:r>
            <a:r>
              <a:rPr lang="en-US" dirty="0"/>
              <a:t> </a:t>
            </a:r>
            <a:r>
              <a:rPr lang="en-US" dirty="0" err="1"/>
              <a:t>pimpinan</a:t>
            </a:r>
            <a:r>
              <a:rPr lang="en-US" dirty="0"/>
              <a:t> </a:t>
            </a:r>
            <a:r>
              <a:rPr lang="en-US" dirty="0" err="1"/>
              <a:t>Soeharto</a:t>
            </a:r>
            <a:r>
              <a:rPr lang="en-US" dirty="0"/>
              <a:t> </a:t>
            </a:r>
            <a:r>
              <a:rPr lang="en-US" dirty="0" err="1"/>
              <a:t>saat</a:t>
            </a:r>
            <a:r>
              <a:rPr lang="en-US" dirty="0"/>
              <a:t> </a:t>
            </a:r>
            <a:r>
              <a:rPr lang="en-US" dirty="0" err="1"/>
              <a:t>itu</a:t>
            </a:r>
            <a:r>
              <a:rPr lang="en-US" dirty="0"/>
              <a:t> </a:t>
            </a:r>
            <a:r>
              <a:rPr lang="en-US" dirty="0" err="1"/>
              <a:t>menyebabkan</a:t>
            </a:r>
            <a:r>
              <a:rPr lang="en-US" dirty="0"/>
              <a:t> </a:t>
            </a:r>
            <a:r>
              <a:rPr lang="en-US" dirty="0" err="1"/>
              <a:t>terjadinya</a:t>
            </a:r>
            <a:r>
              <a:rPr lang="en-US" dirty="0"/>
              <a:t> </a:t>
            </a:r>
            <a:r>
              <a:rPr lang="en-US" dirty="0" err="1"/>
              <a:t>demonstrasi</a:t>
            </a:r>
            <a:r>
              <a:rPr lang="en-US" dirty="0"/>
              <a:t> </a:t>
            </a:r>
            <a:r>
              <a:rPr lang="en-US" dirty="0" err="1"/>
              <a:t>besar-besaran</a:t>
            </a:r>
            <a:r>
              <a:rPr lang="en-US" dirty="0"/>
              <a:t> yang </a:t>
            </a:r>
            <a:r>
              <a:rPr lang="en-US" dirty="0" err="1"/>
              <a:t>dilakukan</a:t>
            </a:r>
            <a:r>
              <a:rPr lang="en-US" dirty="0"/>
              <a:t> </a:t>
            </a:r>
            <a:r>
              <a:rPr lang="en-US" dirty="0" err="1"/>
              <a:t>berbagai</a:t>
            </a:r>
            <a:r>
              <a:rPr lang="en-US" dirty="0"/>
              <a:t> organ </a:t>
            </a:r>
            <a:r>
              <a:rPr lang="en-US" dirty="0" err="1"/>
              <a:t>aksi</a:t>
            </a:r>
            <a:r>
              <a:rPr lang="en-US" dirty="0"/>
              <a:t> </a:t>
            </a:r>
            <a:r>
              <a:rPr lang="en-US" dirty="0" err="1"/>
              <a:t>mahasiswa</a:t>
            </a:r>
            <a:r>
              <a:rPr lang="en-US" dirty="0"/>
              <a:t> di </a:t>
            </a:r>
            <a:r>
              <a:rPr lang="en-US" dirty="0" err="1"/>
              <a:t>berbagai</a:t>
            </a:r>
            <a:r>
              <a:rPr lang="en-US" dirty="0"/>
              <a:t> </a:t>
            </a:r>
            <a:r>
              <a:rPr lang="en-US" dirty="0" err="1"/>
              <a:t>wilayah</a:t>
            </a:r>
            <a:r>
              <a:rPr lang="en-US" dirty="0"/>
              <a:t> Indonesia.</a:t>
            </a:r>
          </a:p>
          <a:p>
            <a:r>
              <a:rPr lang="en-US" dirty="0" err="1"/>
              <a:t>Pemerintahan</a:t>
            </a:r>
            <a:r>
              <a:rPr lang="en-US" dirty="0"/>
              <a:t> </a:t>
            </a:r>
            <a:r>
              <a:rPr lang="en-US" dirty="0" err="1"/>
              <a:t>Soeharto</a:t>
            </a:r>
            <a:r>
              <a:rPr lang="en-US" dirty="0"/>
              <a:t> </a:t>
            </a:r>
            <a:r>
              <a:rPr lang="en-US" dirty="0" err="1"/>
              <a:t>semakin</a:t>
            </a:r>
            <a:r>
              <a:rPr lang="en-US" dirty="0"/>
              <a:t> </a:t>
            </a:r>
            <a:r>
              <a:rPr lang="en-US" dirty="0" err="1"/>
              <a:t>disorot</a:t>
            </a:r>
            <a:r>
              <a:rPr lang="en-US" dirty="0"/>
              <a:t> </a:t>
            </a:r>
            <a:r>
              <a:rPr lang="en-US" dirty="0" err="1"/>
              <a:t>setelah</a:t>
            </a:r>
            <a:r>
              <a:rPr lang="en-US" dirty="0"/>
              <a:t> </a:t>
            </a:r>
            <a:r>
              <a:rPr lang="en-US" dirty="0" err="1"/>
              <a:t>Tragedi</a:t>
            </a:r>
            <a:r>
              <a:rPr lang="en-US" dirty="0"/>
              <a:t> </a:t>
            </a:r>
            <a:r>
              <a:rPr lang="en-US" dirty="0" err="1"/>
              <a:t>Trisakti</a:t>
            </a:r>
            <a:r>
              <a:rPr lang="en-US" dirty="0"/>
              <a:t> </a:t>
            </a:r>
            <a:r>
              <a:rPr lang="en-US" dirty="0" err="1"/>
              <a:t>pada</a:t>
            </a:r>
            <a:r>
              <a:rPr lang="en-US" dirty="0"/>
              <a:t> 12 Mei 1998 yang </a:t>
            </a:r>
            <a:r>
              <a:rPr lang="en-US" dirty="0" err="1"/>
              <a:t>kemudian</a:t>
            </a:r>
            <a:r>
              <a:rPr lang="en-US" dirty="0"/>
              <a:t> </a:t>
            </a:r>
            <a:r>
              <a:rPr lang="en-US" dirty="0" err="1"/>
              <a:t>memicu</a:t>
            </a:r>
            <a:r>
              <a:rPr lang="en-US" dirty="0"/>
              <a:t> </a:t>
            </a:r>
            <a:r>
              <a:rPr lang="en-US" dirty="0" err="1"/>
              <a:t>Kerusuhan</a:t>
            </a:r>
            <a:r>
              <a:rPr lang="en-US" dirty="0"/>
              <a:t> Mei 1998 </a:t>
            </a:r>
            <a:r>
              <a:rPr lang="en-US" dirty="0" err="1"/>
              <a:t>sehari</a:t>
            </a:r>
            <a:r>
              <a:rPr lang="en-US" dirty="0"/>
              <a:t> </a:t>
            </a:r>
            <a:r>
              <a:rPr lang="en-US" dirty="0" err="1"/>
              <a:t>setelahnya</a:t>
            </a:r>
            <a:r>
              <a:rPr lang="en-US" dirty="0"/>
              <a:t>. </a:t>
            </a:r>
            <a:r>
              <a:rPr lang="en-US" dirty="0" err="1"/>
              <a:t>Gerakan</a:t>
            </a:r>
            <a:r>
              <a:rPr lang="en-US" dirty="0"/>
              <a:t> </a:t>
            </a:r>
            <a:r>
              <a:rPr lang="en-US" dirty="0" err="1"/>
              <a:t>mahasiswa</a:t>
            </a:r>
            <a:r>
              <a:rPr lang="en-US" dirty="0"/>
              <a:t> pun </a:t>
            </a:r>
            <a:r>
              <a:rPr lang="en-US" dirty="0" err="1"/>
              <a:t>meluas</a:t>
            </a:r>
            <a:r>
              <a:rPr lang="en-US" dirty="0"/>
              <a:t> </a:t>
            </a:r>
            <a:r>
              <a:rPr lang="en-US" dirty="0" err="1"/>
              <a:t>hampir</a:t>
            </a:r>
            <a:r>
              <a:rPr lang="en-US" dirty="0"/>
              <a:t> </a:t>
            </a:r>
            <a:r>
              <a:rPr lang="en-US" dirty="0" err="1"/>
              <a:t>diseluruh</a:t>
            </a:r>
            <a:r>
              <a:rPr lang="en-US" dirty="0"/>
              <a:t> Indonesia. Di </a:t>
            </a:r>
            <a:r>
              <a:rPr lang="en-US" dirty="0" err="1"/>
              <a:t>bawah</a:t>
            </a:r>
            <a:r>
              <a:rPr lang="en-US" dirty="0"/>
              <a:t> </a:t>
            </a:r>
            <a:r>
              <a:rPr lang="en-US" dirty="0" err="1"/>
              <a:t>tekanan</a:t>
            </a:r>
            <a:r>
              <a:rPr lang="en-US" dirty="0"/>
              <a:t> yang </a:t>
            </a:r>
            <a:r>
              <a:rPr lang="en-US" dirty="0" err="1"/>
              <a:t>besar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maupun</a:t>
            </a:r>
            <a:r>
              <a:rPr lang="en-US" dirty="0"/>
              <a:t> </a:t>
            </a:r>
            <a:r>
              <a:rPr lang="en-US" dirty="0" err="1"/>
              <a:t>luar</a:t>
            </a:r>
            <a:r>
              <a:rPr lang="en-US" dirty="0"/>
              <a:t> </a:t>
            </a:r>
            <a:r>
              <a:rPr lang="en-US" dirty="0" err="1"/>
              <a:t>negeri</a:t>
            </a:r>
            <a:r>
              <a:rPr lang="en-US" dirty="0"/>
              <a:t>, </a:t>
            </a:r>
            <a:r>
              <a:rPr lang="en-US" dirty="0" err="1"/>
              <a:t>Soeharto</a:t>
            </a:r>
            <a:r>
              <a:rPr lang="en-US" dirty="0"/>
              <a:t> </a:t>
            </a:r>
            <a:r>
              <a:rPr lang="en-US" dirty="0" err="1"/>
              <a:t>akhirnya</a:t>
            </a:r>
            <a:r>
              <a:rPr lang="en-US" dirty="0"/>
              <a:t> </a:t>
            </a:r>
            <a:r>
              <a:rPr lang="en-US" dirty="0" err="1"/>
              <a:t>memilih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mengundurkan</a:t>
            </a:r>
            <a:r>
              <a:rPr lang="en-US" dirty="0"/>
              <a:t> </a:t>
            </a:r>
            <a:r>
              <a:rPr lang="en-US" dirty="0" err="1"/>
              <a:t>diri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/>
              <a:t>jabatannya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808099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Dampak</a:t>
            </a:r>
            <a:r>
              <a:rPr lang="en-US" dirty="0" smtClean="0"/>
              <a:t> </a:t>
            </a:r>
            <a:r>
              <a:rPr lang="en-US" dirty="0" err="1" smtClean="0"/>
              <a:t>krisis</a:t>
            </a:r>
            <a:r>
              <a:rPr lang="en-US" dirty="0" smtClean="0"/>
              <a:t> </a:t>
            </a:r>
            <a:r>
              <a:rPr lang="en-US" dirty="0" err="1" smtClean="0"/>
              <a:t>finansial</a:t>
            </a:r>
            <a:r>
              <a:rPr lang="en-US" dirty="0" smtClean="0"/>
              <a:t> </a:t>
            </a:r>
            <a:r>
              <a:rPr lang="en-US" dirty="0" err="1" smtClean="0"/>
              <a:t>asia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Dollar </a:t>
            </a:r>
            <a:r>
              <a:rPr lang="en-US" dirty="0" err="1" smtClean="0"/>
              <a:t>naik</a:t>
            </a:r>
            <a:r>
              <a:rPr lang="en-US" dirty="0" smtClean="0"/>
              <a:t> </a:t>
            </a:r>
            <a:r>
              <a:rPr lang="en-US" dirty="0" err="1" smtClean="0"/>
              <a:t>menjadi</a:t>
            </a:r>
            <a:r>
              <a:rPr lang="en-US" dirty="0" smtClean="0"/>
              <a:t> 17.000 rupiah per USD </a:t>
            </a:r>
            <a:r>
              <a:rPr lang="en-US" dirty="0" err="1" smtClean="0"/>
              <a:t>nya</a:t>
            </a:r>
            <a:r>
              <a:rPr lang="en-US" dirty="0" smtClean="0"/>
              <a:t> per </a:t>
            </a:r>
            <a:r>
              <a:rPr lang="en-US" dirty="0" err="1" smtClean="0"/>
              <a:t>tanggal</a:t>
            </a:r>
            <a:r>
              <a:rPr lang="en-US" dirty="0" smtClean="0"/>
              <a:t> 22 </a:t>
            </a:r>
            <a:r>
              <a:rPr lang="en-US" dirty="0" err="1" smtClean="0"/>
              <a:t>Januari</a:t>
            </a:r>
            <a:r>
              <a:rPr lang="en-US" dirty="0" smtClean="0"/>
              <a:t> 1998.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tahun</a:t>
            </a:r>
            <a:r>
              <a:rPr lang="en-US" dirty="0" smtClean="0"/>
              <a:t> </a:t>
            </a:r>
            <a:r>
              <a:rPr lang="en-US" dirty="0" err="1" smtClean="0"/>
              <a:t>sebelumnya</a:t>
            </a:r>
            <a:r>
              <a:rPr lang="en-US" dirty="0" smtClean="0"/>
              <a:t> Dollar </a:t>
            </a:r>
            <a:r>
              <a:rPr lang="en-US" dirty="0" err="1" smtClean="0"/>
              <a:t>hanya</a:t>
            </a:r>
            <a:r>
              <a:rPr lang="en-US" dirty="0" smtClean="0"/>
              <a:t> 2.000 rupiah per USD </a:t>
            </a:r>
            <a:r>
              <a:rPr lang="en-US" dirty="0" err="1" smtClean="0"/>
              <a:t>nya</a:t>
            </a:r>
            <a:endParaRPr lang="en-US" dirty="0" smtClean="0"/>
          </a:p>
          <a:p>
            <a:r>
              <a:rPr lang="en-US" dirty="0" err="1" smtClean="0"/>
              <a:t>Bantuan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IMF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dikeluarkan</a:t>
            </a:r>
            <a:endParaRPr lang="en-US" dirty="0" smtClean="0"/>
          </a:p>
          <a:p>
            <a:r>
              <a:rPr lang="en-US" dirty="0" smtClean="0"/>
              <a:t>Indonesia </a:t>
            </a:r>
            <a:r>
              <a:rPr lang="en-US" dirty="0" err="1" smtClean="0"/>
              <a:t>adalah</a:t>
            </a:r>
            <a:r>
              <a:rPr lang="en-US" dirty="0" smtClean="0"/>
              <a:t> Negara yang </a:t>
            </a:r>
            <a:r>
              <a:rPr lang="en-US" dirty="0" err="1" smtClean="0"/>
              <a:t>terkena</a:t>
            </a:r>
            <a:r>
              <a:rPr lang="en-US" dirty="0" smtClean="0"/>
              <a:t> </a:t>
            </a:r>
            <a:r>
              <a:rPr lang="en-US" dirty="0" err="1" smtClean="0"/>
              <a:t>dampak</a:t>
            </a:r>
            <a:r>
              <a:rPr lang="en-US" dirty="0" smtClean="0"/>
              <a:t> </a:t>
            </a:r>
            <a:r>
              <a:rPr lang="en-US" dirty="0" err="1" smtClean="0"/>
              <a:t>krisis</a:t>
            </a:r>
            <a:r>
              <a:rPr lang="en-US" dirty="0" smtClean="0"/>
              <a:t> </a:t>
            </a:r>
            <a:r>
              <a:rPr lang="en-US" dirty="0" err="1" smtClean="0"/>
              <a:t>finansial</a:t>
            </a:r>
            <a:r>
              <a:rPr lang="en-US" dirty="0" smtClean="0"/>
              <a:t> Asia paling </a:t>
            </a:r>
            <a:r>
              <a:rPr lang="en-US" dirty="0" err="1" smtClean="0"/>
              <a:t>keras</a:t>
            </a:r>
            <a:r>
              <a:rPr lang="en-US" dirty="0" smtClean="0"/>
              <a:t>, </a:t>
            </a:r>
            <a:r>
              <a:rPr lang="en-US" dirty="0" err="1" smtClean="0"/>
              <a:t>sehingga</a:t>
            </a:r>
            <a:r>
              <a:rPr lang="en-US" dirty="0" smtClean="0"/>
              <a:t> </a:t>
            </a:r>
            <a:r>
              <a:rPr lang="en-US" dirty="0" err="1" smtClean="0"/>
              <a:t>jatuh</a:t>
            </a:r>
            <a:r>
              <a:rPr lang="en-US" dirty="0" smtClean="0"/>
              <a:t> </a:t>
            </a:r>
            <a:r>
              <a:rPr lang="en-US" dirty="0" err="1" smtClean="0"/>
              <a:t>kedalam</a:t>
            </a:r>
            <a:r>
              <a:rPr lang="en-US" dirty="0" smtClean="0"/>
              <a:t> </a:t>
            </a:r>
            <a:r>
              <a:rPr lang="en-US" dirty="0" err="1" smtClean="0"/>
              <a:t>hutang</a:t>
            </a:r>
            <a:r>
              <a:rPr lang="en-US" dirty="0" smtClean="0"/>
              <a:t> yang </a:t>
            </a:r>
            <a:r>
              <a:rPr lang="en-US" dirty="0" err="1" smtClean="0"/>
              <a:t>sangat</a:t>
            </a:r>
            <a:r>
              <a:rPr lang="en-US" dirty="0" smtClean="0"/>
              <a:t> </a:t>
            </a:r>
            <a:r>
              <a:rPr lang="en-US" dirty="0" err="1" smtClean="0"/>
              <a:t>banyak</a:t>
            </a:r>
            <a:endParaRPr lang="en-US" dirty="0" smtClean="0"/>
          </a:p>
          <a:p>
            <a:r>
              <a:rPr lang="en-US" dirty="0" smtClean="0"/>
              <a:t>Rupiah </a:t>
            </a:r>
            <a:r>
              <a:rPr lang="en-US" dirty="0" err="1" smtClean="0"/>
              <a:t>Menjadi</a:t>
            </a:r>
            <a:r>
              <a:rPr lang="en-US" dirty="0" smtClean="0"/>
              <a:t>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berharga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71425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Kerusuhan</a:t>
            </a:r>
            <a:r>
              <a:rPr lang="en-US" dirty="0" smtClean="0"/>
              <a:t> </a:t>
            </a:r>
            <a:r>
              <a:rPr lang="en-US" dirty="0" err="1" smtClean="0"/>
              <a:t>mei</a:t>
            </a:r>
            <a:r>
              <a:rPr lang="en-US" dirty="0" smtClean="0"/>
              <a:t> 1998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Adalah</a:t>
            </a:r>
            <a:r>
              <a:rPr lang="en-US" dirty="0" smtClean="0"/>
              <a:t> </a:t>
            </a:r>
            <a:r>
              <a:rPr lang="en-US" dirty="0" err="1" smtClean="0"/>
              <a:t>kerusuhan</a:t>
            </a:r>
            <a:r>
              <a:rPr lang="en-US" dirty="0" smtClean="0"/>
              <a:t> yang </a:t>
            </a:r>
            <a:r>
              <a:rPr lang="en-US" dirty="0" err="1" smtClean="0"/>
              <a:t>dimulai</a:t>
            </a:r>
            <a:r>
              <a:rPr lang="en-US" dirty="0" smtClean="0"/>
              <a:t> </a:t>
            </a:r>
            <a:r>
              <a:rPr lang="en-US" dirty="0" err="1" smtClean="0"/>
              <a:t>karena</a:t>
            </a:r>
            <a:r>
              <a:rPr lang="en-US" dirty="0" smtClean="0"/>
              <a:t> </a:t>
            </a:r>
            <a:r>
              <a:rPr lang="en-US" dirty="0" err="1" smtClean="0"/>
              <a:t>adanya</a:t>
            </a:r>
            <a:r>
              <a:rPr lang="en-US" dirty="0" smtClean="0"/>
              <a:t> </a:t>
            </a:r>
            <a:r>
              <a:rPr lang="en-US" dirty="0" err="1" smtClean="0"/>
              <a:t>penembakan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4 </a:t>
            </a:r>
            <a:r>
              <a:rPr lang="en-US" dirty="0" err="1" smtClean="0"/>
              <a:t>Mahasiswa</a:t>
            </a:r>
            <a:r>
              <a:rPr lang="en-US" dirty="0" smtClean="0"/>
              <a:t> </a:t>
            </a:r>
            <a:r>
              <a:rPr lang="en-US" dirty="0" err="1" smtClean="0"/>
              <a:t>Universitas</a:t>
            </a:r>
            <a:r>
              <a:rPr lang="en-US" dirty="0" smtClean="0"/>
              <a:t> </a:t>
            </a:r>
            <a:r>
              <a:rPr lang="en-US" dirty="0" err="1" smtClean="0"/>
              <a:t>Trisakti</a:t>
            </a:r>
            <a:endParaRPr lang="en-US" dirty="0" smtClean="0"/>
          </a:p>
          <a:p>
            <a:r>
              <a:rPr lang="en-US" dirty="0" err="1" smtClean="0"/>
              <a:t>Mereka</a:t>
            </a:r>
            <a:r>
              <a:rPr lang="en-US" dirty="0" smtClean="0"/>
              <a:t> </a:t>
            </a:r>
            <a:r>
              <a:rPr lang="en-US" dirty="0" err="1" smtClean="0"/>
              <a:t>Adalah</a:t>
            </a:r>
            <a:r>
              <a:rPr lang="en-US" dirty="0"/>
              <a:t> :  </a:t>
            </a:r>
            <a:r>
              <a:rPr lang="en-US" dirty="0" err="1"/>
              <a:t>Elang</a:t>
            </a:r>
            <a:r>
              <a:rPr lang="en-US" dirty="0"/>
              <a:t> </a:t>
            </a:r>
            <a:r>
              <a:rPr lang="en-US" dirty="0" err="1"/>
              <a:t>Mulia</a:t>
            </a:r>
            <a:r>
              <a:rPr lang="en-US" dirty="0"/>
              <a:t> </a:t>
            </a:r>
            <a:r>
              <a:rPr lang="en-US" dirty="0" err="1"/>
              <a:t>Lesmana</a:t>
            </a:r>
            <a:r>
              <a:rPr lang="en-US" dirty="0"/>
              <a:t> (1978 - 1998), </a:t>
            </a:r>
            <a:r>
              <a:rPr lang="en-US" dirty="0" err="1"/>
              <a:t>Heri</a:t>
            </a:r>
            <a:r>
              <a:rPr lang="en-US" dirty="0"/>
              <a:t> </a:t>
            </a:r>
            <a:r>
              <a:rPr lang="en-US" dirty="0" err="1"/>
              <a:t>Hertanto</a:t>
            </a:r>
            <a:r>
              <a:rPr lang="en-US" dirty="0"/>
              <a:t> (1977 - 1998), </a:t>
            </a:r>
            <a:r>
              <a:rPr lang="en-US" dirty="0" err="1"/>
              <a:t>Hafidin</a:t>
            </a:r>
            <a:r>
              <a:rPr lang="en-US" dirty="0"/>
              <a:t> </a:t>
            </a:r>
            <a:r>
              <a:rPr lang="en-US" dirty="0" err="1"/>
              <a:t>Royan</a:t>
            </a:r>
            <a:r>
              <a:rPr lang="en-US" dirty="0"/>
              <a:t> (1976 - 1998),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Hendriawan</a:t>
            </a:r>
            <a:r>
              <a:rPr lang="en-US" dirty="0"/>
              <a:t> </a:t>
            </a:r>
            <a:r>
              <a:rPr lang="en-US" dirty="0" err="1"/>
              <a:t>Sie</a:t>
            </a:r>
            <a:r>
              <a:rPr lang="en-US" dirty="0"/>
              <a:t> (1975 - 1998</a:t>
            </a:r>
            <a:r>
              <a:rPr lang="en-US" dirty="0" smtClean="0"/>
              <a:t>)</a:t>
            </a:r>
          </a:p>
          <a:p>
            <a:r>
              <a:rPr lang="en-US" dirty="0" err="1" smtClean="0"/>
              <a:t>Tercatat</a:t>
            </a:r>
            <a:r>
              <a:rPr lang="en-US" dirty="0" smtClean="0"/>
              <a:t> </a:t>
            </a:r>
            <a:r>
              <a:rPr lang="en-US" dirty="0" err="1" smtClean="0"/>
              <a:t>berbagai</a:t>
            </a:r>
            <a:r>
              <a:rPr lang="en-US" dirty="0" smtClean="0"/>
              <a:t> </a:t>
            </a:r>
            <a:r>
              <a:rPr lang="en-US" dirty="0" err="1" smtClean="0"/>
              <a:t>pelanggaran</a:t>
            </a:r>
            <a:r>
              <a:rPr lang="en-US" dirty="0" smtClean="0"/>
              <a:t> HAM </a:t>
            </a:r>
            <a:r>
              <a:rPr lang="en-US" dirty="0" err="1" smtClean="0"/>
              <a:t>terjadi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saat</a:t>
            </a:r>
            <a:r>
              <a:rPr lang="en-US" dirty="0" smtClean="0"/>
              <a:t> </a:t>
            </a:r>
            <a:r>
              <a:rPr lang="en-US" dirty="0" err="1" smtClean="0"/>
              <a:t>ini</a:t>
            </a:r>
            <a:r>
              <a:rPr lang="en-US" dirty="0" smtClean="0"/>
              <a:t>, </a:t>
            </a:r>
            <a:r>
              <a:rPr lang="en-US" dirty="0" err="1" smtClean="0"/>
              <a:t>seperti</a:t>
            </a:r>
            <a:r>
              <a:rPr lang="en-US" dirty="0" smtClean="0"/>
              <a:t> </a:t>
            </a:r>
            <a:r>
              <a:rPr lang="en-US" dirty="0" err="1" smtClean="0"/>
              <a:t>pembantaian</a:t>
            </a:r>
            <a:r>
              <a:rPr lang="en-US" dirty="0" smtClean="0"/>
              <a:t> </a:t>
            </a:r>
            <a:r>
              <a:rPr lang="en-US" dirty="0" err="1" smtClean="0"/>
              <a:t>etnis</a:t>
            </a:r>
            <a:r>
              <a:rPr lang="en-US" dirty="0" smtClean="0"/>
              <a:t> </a:t>
            </a:r>
            <a:r>
              <a:rPr lang="en-US" dirty="0" err="1" smtClean="0"/>
              <a:t>tertentu</a:t>
            </a:r>
            <a:r>
              <a:rPr lang="en-US" dirty="0" smtClean="0"/>
              <a:t>, </a:t>
            </a:r>
            <a:r>
              <a:rPr lang="en-US" dirty="0" err="1" smtClean="0"/>
              <a:t>penjarahan</a:t>
            </a:r>
            <a:r>
              <a:rPr lang="en-US" dirty="0" smtClean="0"/>
              <a:t>, </a:t>
            </a:r>
            <a:r>
              <a:rPr lang="en-US" dirty="0" err="1" smtClean="0"/>
              <a:t>perampokan</a:t>
            </a:r>
            <a:r>
              <a:rPr lang="en-US" dirty="0" smtClean="0"/>
              <a:t>, </a:t>
            </a:r>
            <a:r>
              <a:rPr lang="en-US" dirty="0" err="1" smtClean="0"/>
              <a:t>pembunuhan</a:t>
            </a:r>
            <a:r>
              <a:rPr lang="en-US" dirty="0" smtClean="0"/>
              <a:t>, </a:t>
            </a:r>
            <a:r>
              <a:rPr lang="en-US" dirty="0" err="1" smtClean="0"/>
              <a:t>pemerkosaan,dll</a:t>
            </a:r>
            <a:endParaRPr lang="en-US" dirty="0" smtClean="0"/>
          </a:p>
          <a:p>
            <a:r>
              <a:rPr lang="en-US" dirty="0" err="1" smtClean="0"/>
              <a:t>Banyak</a:t>
            </a:r>
            <a:r>
              <a:rPr lang="en-US" dirty="0" smtClean="0"/>
              <a:t> </a:t>
            </a:r>
            <a:r>
              <a:rPr lang="en-US" dirty="0" err="1" smtClean="0"/>
              <a:t>memakan</a:t>
            </a:r>
            <a:r>
              <a:rPr lang="en-US" dirty="0" smtClean="0"/>
              <a:t> </a:t>
            </a:r>
            <a:r>
              <a:rPr lang="en-US" dirty="0" err="1" smtClean="0"/>
              <a:t>korban</a:t>
            </a:r>
            <a:r>
              <a:rPr lang="en-US" dirty="0" smtClean="0"/>
              <a:t> </a:t>
            </a:r>
            <a:r>
              <a:rPr lang="en-US" dirty="0" err="1" smtClean="0"/>
              <a:t>jiwa</a:t>
            </a:r>
            <a:r>
              <a:rPr lang="en-US" dirty="0" smtClean="0"/>
              <a:t>, </a:t>
            </a:r>
            <a:r>
              <a:rPr lang="en-US" dirty="0" err="1" smtClean="0"/>
              <a:t>luka</a:t>
            </a:r>
            <a:r>
              <a:rPr lang="en-US" dirty="0" smtClean="0"/>
              <a:t> </a:t>
            </a:r>
            <a:r>
              <a:rPr lang="en-US" dirty="0" err="1" smtClean="0"/>
              <a:t>berat</a:t>
            </a:r>
            <a:r>
              <a:rPr lang="en-US" dirty="0" smtClean="0"/>
              <a:t>,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luka</a:t>
            </a:r>
            <a:r>
              <a:rPr lang="en-US" dirty="0" smtClean="0"/>
              <a:t> </a:t>
            </a:r>
            <a:r>
              <a:rPr lang="en-US" dirty="0" err="1" smtClean="0"/>
              <a:t>batin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7980401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Kerusuhan</a:t>
            </a:r>
            <a:r>
              <a:rPr lang="en-US" dirty="0" smtClean="0"/>
              <a:t> </a:t>
            </a:r>
            <a:r>
              <a:rPr lang="en-US" dirty="0" err="1" smtClean="0"/>
              <a:t>lainnya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Pembantaian</a:t>
            </a:r>
            <a:r>
              <a:rPr lang="en-US" dirty="0" smtClean="0"/>
              <a:t> </a:t>
            </a:r>
            <a:r>
              <a:rPr lang="en-US" dirty="0" err="1" smtClean="0"/>
              <a:t>antar</a:t>
            </a:r>
            <a:r>
              <a:rPr lang="en-US" dirty="0" smtClean="0"/>
              <a:t> </a:t>
            </a:r>
            <a:r>
              <a:rPr lang="en-US" dirty="0" err="1" smtClean="0"/>
              <a:t>etnis</a:t>
            </a:r>
            <a:r>
              <a:rPr lang="en-US" dirty="0" smtClean="0"/>
              <a:t> di Maluku </a:t>
            </a:r>
            <a:r>
              <a:rPr lang="en-US" dirty="0" err="1" smtClean="0"/>
              <a:t>tahun</a:t>
            </a:r>
            <a:r>
              <a:rPr lang="en-US" dirty="0" smtClean="0"/>
              <a:t> 1999</a:t>
            </a:r>
          </a:p>
          <a:p>
            <a:r>
              <a:rPr lang="en-US" dirty="0" err="1" smtClean="0"/>
              <a:t>Bom</a:t>
            </a:r>
            <a:r>
              <a:rPr lang="en-US" dirty="0" smtClean="0"/>
              <a:t> </a:t>
            </a:r>
            <a:r>
              <a:rPr lang="en-US" dirty="0" err="1" smtClean="0"/>
              <a:t>Malam</a:t>
            </a:r>
            <a:r>
              <a:rPr lang="en-US" dirty="0" smtClean="0"/>
              <a:t> Natal </a:t>
            </a:r>
            <a:r>
              <a:rPr lang="en-US" dirty="0" err="1" smtClean="0"/>
              <a:t>tahun</a:t>
            </a:r>
            <a:r>
              <a:rPr lang="en-US" dirty="0" smtClean="0"/>
              <a:t> 2000</a:t>
            </a:r>
          </a:p>
          <a:p>
            <a:r>
              <a:rPr lang="en-US" dirty="0" err="1" smtClean="0"/>
              <a:t>Perang</a:t>
            </a:r>
            <a:r>
              <a:rPr lang="en-US" dirty="0" smtClean="0"/>
              <a:t> </a:t>
            </a:r>
            <a:r>
              <a:rPr lang="en-US" dirty="0" err="1" smtClean="0"/>
              <a:t>saudara</a:t>
            </a:r>
            <a:r>
              <a:rPr lang="en-US" dirty="0" smtClean="0"/>
              <a:t> di Timor </a:t>
            </a:r>
            <a:r>
              <a:rPr lang="en-US" dirty="0" err="1" smtClean="0"/>
              <a:t>Leste</a:t>
            </a:r>
            <a:r>
              <a:rPr lang="en-US" dirty="0" smtClean="0"/>
              <a:t> yang </a:t>
            </a:r>
            <a:r>
              <a:rPr lang="en-US" dirty="0" err="1" smtClean="0"/>
              <a:t>mengakibatkan</a:t>
            </a:r>
            <a:r>
              <a:rPr lang="en-US" dirty="0" smtClean="0"/>
              <a:t> Timor </a:t>
            </a:r>
            <a:r>
              <a:rPr lang="en-US" dirty="0" err="1" smtClean="0"/>
              <a:t>Leste</a:t>
            </a:r>
            <a:r>
              <a:rPr lang="en-US" dirty="0" smtClean="0"/>
              <a:t> </a:t>
            </a:r>
            <a:r>
              <a:rPr lang="en-US" dirty="0" err="1" smtClean="0"/>
              <a:t>memisahkan</a:t>
            </a:r>
            <a:r>
              <a:rPr lang="en-US" dirty="0" smtClean="0"/>
              <a:t> </a:t>
            </a:r>
            <a:r>
              <a:rPr lang="en-US" dirty="0" err="1" smtClean="0"/>
              <a:t>diri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Indonesia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36405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Revolusi</a:t>
            </a:r>
            <a:r>
              <a:rPr lang="en-US" dirty="0" smtClean="0"/>
              <a:t> </a:t>
            </a:r>
            <a:r>
              <a:rPr lang="en-US" dirty="0" err="1" smtClean="0"/>
              <a:t>demokrasi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Tahun</a:t>
            </a:r>
            <a:r>
              <a:rPr lang="en-US" dirty="0" smtClean="0"/>
              <a:t> 2004 </a:t>
            </a:r>
            <a:r>
              <a:rPr lang="en-US" dirty="0" err="1" smtClean="0"/>
              <a:t>dilakukan</a:t>
            </a:r>
            <a:r>
              <a:rPr lang="en-US" dirty="0" smtClean="0"/>
              <a:t> </a:t>
            </a:r>
            <a:r>
              <a:rPr lang="en-US" dirty="0" err="1" smtClean="0"/>
              <a:t>pemilu</a:t>
            </a:r>
            <a:r>
              <a:rPr lang="en-US" dirty="0" smtClean="0"/>
              <a:t> </a:t>
            </a:r>
            <a:r>
              <a:rPr lang="en-US" dirty="0" err="1" smtClean="0"/>
              <a:t>presiden</a:t>
            </a:r>
            <a:r>
              <a:rPr lang="en-US" dirty="0" smtClean="0"/>
              <a:t> </a:t>
            </a:r>
            <a:r>
              <a:rPr lang="en-US" dirty="0" err="1" smtClean="0"/>
              <a:t>secara</a:t>
            </a:r>
            <a:r>
              <a:rPr lang="en-US" dirty="0" smtClean="0"/>
              <a:t> </a:t>
            </a:r>
            <a:r>
              <a:rPr lang="en-US" dirty="0" err="1" smtClean="0"/>
              <a:t>langsung</a:t>
            </a:r>
            <a:r>
              <a:rPr lang="en-US" dirty="0" smtClean="0"/>
              <a:t> yang </a:t>
            </a:r>
            <a:r>
              <a:rPr lang="en-US" dirty="0" err="1" smtClean="0"/>
              <a:t>pertama</a:t>
            </a:r>
            <a:r>
              <a:rPr lang="en-US" dirty="0" smtClean="0"/>
              <a:t>, yang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akhirnya</a:t>
            </a:r>
            <a:r>
              <a:rPr lang="en-US" dirty="0" smtClean="0"/>
              <a:t> </a:t>
            </a:r>
            <a:r>
              <a:rPr lang="en-US" dirty="0" err="1" smtClean="0"/>
              <a:t>dimenangkan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r>
              <a:rPr lang="en-US" dirty="0" smtClean="0"/>
              <a:t> </a:t>
            </a:r>
            <a:r>
              <a:rPr lang="en-US" dirty="0" err="1" smtClean="0"/>
              <a:t>Susilo</a:t>
            </a:r>
            <a:r>
              <a:rPr lang="en-US" dirty="0" smtClean="0"/>
              <a:t> </a:t>
            </a:r>
            <a:r>
              <a:rPr lang="en-US" dirty="0" err="1" smtClean="0"/>
              <a:t>Bambang</a:t>
            </a:r>
            <a:r>
              <a:rPr lang="en-US" dirty="0" smtClean="0"/>
              <a:t> </a:t>
            </a:r>
            <a:r>
              <a:rPr lang="en-US" dirty="0" err="1" smtClean="0"/>
              <a:t>Yudhoyono</a:t>
            </a:r>
            <a:endParaRPr lang="en-US" dirty="0" smtClean="0"/>
          </a:p>
          <a:p>
            <a:r>
              <a:rPr lang="en-US" dirty="0" err="1" smtClean="0"/>
              <a:t>Hari</a:t>
            </a:r>
            <a:r>
              <a:rPr lang="en-US" dirty="0" smtClean="0"/>
              <a:t> </a:t>
            </a:r>
            <a:r>
              <a:rPr lang="en-US" dirty="0" err="1" smtClean="0"/>
              <a:t>raya</a:t>
            </a:r>
            <a:r>
              <a:rPr lang="en-US" dirty="0" smtClean="0"/>
              <a:t> </a:t>
            </a:r>
            <a:r>
              <a:rPr lang="en-US" dirty="0" err="1" smtClean="0"/>
              <a:t>Imlek</a:t>
            </a:r>
            <a:r>
              <a:rPr lang="en-US" dirty="0" smtClean="0"/>
              <a:t> </a:t>
            </a:r>
            <a:r>
              <a:rPr lang="en-US" dirty="0" err="1" smtClean="0"/>
              <a:t>diberlakukan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r>
              <a:rPr lang="en-US" dirty="0" smtClean="0"/>
              <a:t> Gus </a:t>
            </a:r>
            <a:r>
              <a:rPr lang="en-US" dirty="0" err="1" smtClean="0"/>
              <a:t>Dur</a:t>
            </a:r>
            <a:endParaRPr lang="en-US" dirty="0" smtClean="0"/>
          </a:p>
          <a:p>
            <a:r>
              <a:rPr lang="en-US" dirty="0" err="1" smtClean="0"/>
              <a:t>Amandemen</a:t>
            </a:r>
            <a:r>
              <a:rPr lang="en-US" dirty="0" smtClean="0"/>
              <a:t> UUD 1945 yang </a:t>
            </a:r>
            <a:r>
              <a:rPr lang="en-US" dirty="0" err="1" smtClean="0"/>
              <a:t>dilakukan</a:t>
            </a:r>
            <a:r>
              <a:rPr lang="en-US" dirty="0" smtClean="0"/>
              <a:t> </a:t>
            </a:r>
            <a:r>
              <a:rPr lang="en-US" dirty="0" err="1" smtClean="0"/>
              <a:t>sebanyak</a:t>
            </a:r>
            <a:r>
              <a:rPr lang="en-US" dirty="0" smtClean="0"/>
              <a:t> 4 kali</a:t>
            </a:r>
          </a:p>
          <a:p>
            <a:r>
              <a:rPr lang="en-US" dirty="0" smtClean="0"/>
              <a:t>Dan </a:t>
            </a:r>
            <a:r>
              <a:rPr lang="en-US" dirty="0" err="1" smtClean="0"/>
              <a:t>berbagai</a:t>
            </a:r>
            <a:r>
              <a:rPr lang="en-US" dirty="0" smtClean="0"/>
              <a:t> referendum </a:t>
            </a:r>
            <a:r>
              <a:rPr lang="en-US" dirty="0" err="1" smtClean="0"/>
              <a:t>lainnya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67441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Orde</a:t>
            </a:r>
            <a:r>
              <a:rPr lang="en-US" dirty="0" smtClean="0"/>
              <a:t> </a:t>
            </a:r>
            <a:r>
              <a:rPr lang="en-US" dirty="0" err="1" smtClean="0"/>
              <a:t>baru</a:t>
            </a:r>
            <a:r>
              <a:rPr lang="en-US" dirty="0" smtClean="0"/>
              <a:t> </a:t>
            </a:r>
            <a:r>
              <a:rPr lang="en-US" dirty="0" err="1" smtClean="0"/>
              <a:t>vs</a:t>
            </a:r>
            <a:r>
              <a:rPr lang="en-US" dirty="0" smtClean="0"/>
              <a:t> </a:t>
            </a:r>
            <a:r>
              <a:rPr lang="en-US" dirty="0" err="1" smtClean="0"/>
              <a:t>reformasi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 </a:t>
            </a:r>
            <a:r>
              <a:rPr lang="en-US" dirty="0" err="1" smtClean="0"/>
              <a:t>Orde</a:t>
            </a:r>
            <a:r>
              <a:rPr lang="en-US" dirty="0" smtClean="0"/>
              <a:t> </a:t>
            </a:r>
            <a:r>
              <a:rPr lang="en-US" dirty="0" err="1" smtClean="0"/>
              <a:t>Baru</a:t>
            </a:r>
            <a:r>
              <a:rPr lang="en-US" dirty="0" smtClean="0"/>
              <a:t>, </a:t>
            </a:r>
            <a:r>
              <a:rPr lang="en-US" dirty="0" err="1" smtClean="0"/>
              <a:t>Pers</a:t>
            </a:r>
            <a:r>
              <a:rPr lang="en-US" dirty="0" smtClean="0"/>
              <a:t> </a:t>
            </a:r>
            <a:r>
              <a:rPr lang="en-US" dirty="0" err="1" smtClean="0"/>
              <a:t>sangatlah</a:t>
            </a:r>
            <a:r>
              <a:rPr lang="en-US" dirty="0" smtClean="0"/>
              <a:t> </a:t>
            </a:r>
            <a:r>
              <a:rPr lang="en-US" dirty="0" err="1" smtClean="0"/>
              <a:t>ditekan</a:t>
            </a:r>
            <a:r>
              <a:rPr lang="en-US" dirty="0" smtClean="0"/>
              <a:t>. </a:t>
            </a:r>
            <a:r>
              <a:rPr lang="en-US" dirty="0" err="1" smtClean="0"/>
              <a:t>Tetapi</a:t>
            </a:r>
            <a:r>
              <a:rPr lang="en-US" dirty="0" smtClean="0"/>
              <a:t> di </a:t>
            </a:r>
            <a:r>
              <a:rPr lang="en-US" dirty="0" err="1" smtClean="0"/>
              <a:t>Reformasi</a:t>
            </a:r>
            <a:r>
              <a:rPr lang="en-US" dirty="0" smtClean="0"/>
              <a:t>, </a:t>
            </a:r>
            <a:r>
              <a:rPr lang="en-US" dirty="0" err="1" smtClean="0"/>
              <a:t>pers</a:t>
            </a:r>
            <a:r>
              <a:rPr lang="en-US" dirty="0" smtClean="0"/>
              <a:t> </a:t>
            </a:r>
            <a:r>
              <a:rPr lang="en-US" dirty="0" err="1" smtClean="0"/>
              <a:t>dibebaskan</a:t>
            </a:r>
            <a:endParaRPr lang="en-US" dirty="0" smtClean="0"/>
          </a:p>
          <a:p>
            <a:r>
              <a:rPr lang="en-US" dirty="0" smtClean="0"/>
              <a:t>Di </a:t>
            </a:r>
            <a:r>
              <a:rPr lang="en-US" dirty="0" err="1" smtClean="0"/>
              <a:t>Orde</a:t>
            </a:r>
            <a:r>
              <a:rPr lang="en-US" dirty="0" smtClean="0"/>
              <a:t> </a:t>
            </a:r>
            <a:r>
              <a:rPr lang="en-US" dirty="0" err="1" smtClean="0"/>
              <a:t>Baru</a:t>
            </a:r>
            <a:r>
              <a:rPr lang="en-US" dirty="0" smtClean="0"/>
              <a:t>, </a:t>
            </a:r>
            <a:r>
              <a:rPr lang="en-US" dirty="0" err="1" smtClean="0"/>
              <a:t>presiden</a:t>
            </a:r>
            <a:r>
              <a:rPr lang="en-US" dirty="0" smtClean="0"/>
              <a:t> </a:t>
            </a:r>
            <a:r>
              <a:rPr lang="en-US" dirty="0" err="1" smtClean="0"/>
              <a:t>dipilih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r>
              <a:rPr lang="en-US" dirty="0" smtClean="0"/>
              <a:t> MPR, </a:t>
            </a:r>
            <a:r>
              <a:rPr lang="en-US" dirty="0" err="1" smtClean="0"/>
              <a:t>sedangkan</a:t>
            </a:r>
            <a:r>
              <a:rPr lang="en-US" dirty="0" smtClean="0"/>
              <a:t> di era </a:t>
            </a:r>
            <a:r>
              <a:rPr lang="en-US" dirty="0" err="1" smtClean="0"/>
              <a:t>Reformasi</a:t>
            </a:r>
            <a:r>
              <a:rPr lang="en-US" dirty="0" smtClean="0"/>
              <a:t>, </a:t>
            </a:r>
            <a:r>
              <a:rPr lang="en-US" dirty="0" err="1" smtClean="0"/>
              <a:t>presiden</a:t>
            </a:r>
            <a:r>
              <a:rPr lang="en-US" dirty="0" smtClean="0"/>
              <a:t> </a:t>
            </a:r>
            <a:r>
              <a:rPr lang="en-US" dirty="0" err="1" smtClean="0"/>
              <a:t>dipilih</a:t>
            </a:r>
            <a:r>
              <a:rPr lang="en-US" dirty="0" smtClean="0"/>
              <a:t> </a:t>
            </a:r>
            <a:r>
              <a:rPr lang="en-US" dirty="0" err="1" smtClean="0"/>
              <a:t>langsung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r>
              <a:rPr lang="en-US" dirty="0" smtClean="0"/>
              <a:t> </a:t>
            </a:r>
            <a:r>
              <a:rPr lang="en-US" dirty="0" err="1" smtClean="0"/>
              <a:t>rakyat</a:t>
            </a:r>
            <a:endParaRPr lang="en-US" dirty="0" smtClean="0"/>
          </a:p>
          <a:p>
            <a:r>
              <a:rPr lang="en-US" dirty="0" err="1" smtClean="0"/>
              <a:t>Secara</a:t>
            </a:r>
            <a:r>
              <a:rPr lang="en-US" dirty="0" smtClean="0"/>
              <a:t> </a:t>
            </a:r>
            <a:r>
              <a:rPr lang="en-US" dirty="0" err="1" smtClean="0"/>
              <a:t>Keseluruhan</a:t>
            </a:r>
            <a:r>
              <a:rPr lang="en-US" dirty="0" smtClean="0"/>
              <a:t>, Indonesia </a:t>
            </a:r>
            <a:r>
              <a:rPr lang="en-US" dirty="0" err="1" smtClean="0"/>
              <a:t>perlahan</a:t>
            </a:r>
            <a:r>
              <a:rPr lang="en-US" dirty="0" smtClean="0"/>
              <a:t> </a:t>
            </a:r>
            <a:r>
              <a:rPr lang="en-US" dirty="0" err="1" smtClean="0"/>
              <a:t>menjadi</a:t>
            </a:r>
            <a:r>
              <a:rPr lang="en-US" dirty="0" smtClean="0"/>
              <a:t> </a:t>
            </a:r>
            <a:r>
              <a:rPr lang="en-US" dirty="0" err="1" smtClean="0"/>
              <a:t>lebih</a:t>
            </a:r>
            <a:r>
              <a:rPr lang="en-US" dirty="0" smtClean="0"/>
              <a:t> </a:t>
            </a:r>
            <a:r>
              <a:rPr lang="en-US" dirty="0" err="1" smtClean="0"/>
              <a:t>baik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1585992"/>
      </p:ext>
    </p:extLst>
  </p:cSld>
  <p:clrMapOvr>
    <a:masterClrMapping/>
  </p:clrMapOvr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TC104033937[[fn=Vapor Trail]]</Template>
  <TotalTime>646</TotalTime>
  <Words>404</Words>
  <Application>Microsoft Office PowerPoint</Application>
  <PresentationFormat>Widescreen</PresentationFormat>
  <Paragraphs>35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Century Gothic</vt:lpstr>
      <vt:lpstr>Vapor Trail</vt:lpstr>
      <vt:lpstr>Reformasi</vt:lpstr>
      <vt:lpstr>Era reformasi</vt:lpstr>
      <vt:lpstr>Latar belakang</vt:lpstr>
      <vt:lpstr>Dampak krisis finansial asia </vt:lpstr>
      <vt:lpstr>Kerusuhan mei 1998</vt:lpstr>
      <vt:lpstr>Kerusuhan lainnya</vt:lpstr>
      <vt:lpstr>Revolusi demokrasi</vt:lpstr>
      <vt:lpstr>Orde baru vs reformasi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Reformasi</dc:title>
  <dc:creator>Beoulve Kinkin</dc:creator>
  <cp:lastModifiedBy>Beoulve Kinkin</cp:lastModifiedBy>
  <cp:revision>5</cp:revision>
  <dcterms:created xsi:type="dcterms:W3CDTF">2014-05-07T15:16:46Z</dcterms:created>
  <dcterms:modified xsi:type="dcterms:W3CDTF">2014-05-08T02:03:28Z</dcterms:modified>
</cp:coreProperties>
</file>