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8" r:id="rId6"/>
    <p:sldId id="260" r:id="rId7"/>
    <p:sldId id="264" r:id="rId8"/>
    <p:sldId id="270" r:id="rId9"/>
    <p:sldId id="271" r:id="rId10"/>
    <p:sldId id="272" r:id="rId11"/>
    <p:sldId id="261" r:id="rId12"/>
    <p:sldId id="265" r:id="rId13"/>
    <p:sldId id="273" r:id="rId14"/>
    <p:sldId id="275" r:id="rId15"/>
    <p:sldId id="274" r:id="rId16"/>
    <p:sldId id="276" r:id="rId17"/>
    <p:sldId id="277" r:id="rId18"/>
    <p:sldId id="278" r:id="rId19"/>
    <p:sldId id="279" r:id="rId20"/>
    <p:sldId id="285" r:id="rId21"/>
    <p:sldId id="283" r:id="rId22"/>
    <p:sldId id="284" r:id="rId23"/>
    <p:sldId id="286" r:id="rId24"/>
    <p:sldId id="280" r:id="rId25"/>
    <p:sldId id="281" r:id="rId26"/>
    <p:sldId id="282" r:id="rId27"/>
    <p:sldId id="262" r:id="rId28"/>
    <p:sldId id="263" r:id="rId29"/>
    <p:sldId id="266" r:id="rId30"/>
    <p:sldId id="269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4" autoAdjust="0"/>
    <p:restoredTop sz="97478" autoAdjust="0"/>
  </p:normalViewPr>
  <p:slideViewPr>
    <p:cSldViewPr snapToGrid="0">
      <p:cViewPr>
        <p:scale>
          <a:sx n="125" d="100"/>
          <a:sy n="125" d="100"/>
        </p:scale>
        <p:origin x="258" y="894"/>
      </p:cViewPr>
      <p:guideLst/>
    </p:cSldViewPr>
  </p:slideViewPr>
  <p:outlineViewPr>
    <p:cViewPr>
      <p:scale>
        <a:sx n="33" d="100"/>
        <a:sy n="33" d="100"/>
      </p:scale>
      <p:origin x="0" y="-111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BCEEF4-5CFD-4203-8515-C6E7C56470C4}" type="datetimeFigureOut">
              <a:rPr lang="de-DE" smtClean="0"/>
              <a:t>11.05.2014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8CFFF-DCFB-45DB-B03A-830EFEA01AE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9587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CFFF-DCFB-45DB-B03A-830EFEA01AE1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7909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CFFF-DCFB-45DB-B03A-830EFEA01A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196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D8CFFF-DCFB-45DB-B03A-830EFEA01A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2954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FD06FE16-AC9C-44AA-A40F-D49617CEBB8F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7A6E9-53E4-48D0-B07E-E6FECAA3F8D2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F1347-9911-4A49-9C19-C2044B9B1E69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07F43-EC71-4CB8-9719-D74D69F663A7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0305C-7FAB-42B3-B1F1-058414910E06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247B06-69D5-4E61-9FCC-77695C7BE511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612BD9-E3A1-4898-A664-BF7EC8AC27FE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EF2CF-BCD6-4D69-A757-C76B83D0428E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BAB45-C39C-4992-BE31-BBC37CED70E1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FD54F-58DE-427A-A8C7-D3F15DA6B6D8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75C86-1A95-4052-B37F-553290D1BAFA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FCC7742F-0C4D-40E8-8D3C-AC40E1220A75}" type="datetime1">
              <a:rPr lang="en-US" smtClean="0"/>
              <a:t>5/11/2014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 smtClean="0"/>
              <a:t>Marian Frische / Werner-von-Siemens Gymnasium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1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Schulnavigation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de-DE" dirty="0" smtClean="0"/>
              <a:t>Name: 	Marian Frische</a:t>
            </a:r>
          </a:p>
          <a:p>
            <a:r>
              <a:rPr lang="de-DE" dirty="0" smtClean="0"/>
              <a:t>Schule:	Werner-von-Siemens </a:t>
            </a:r>
            <a:br>
              <a:rPr lang="de-DE" dirty="0" smtClean="0"/>
            </a:br>
            <a:r>
              <a:rPr lang="de-DE" dirty="0" smtClean="0"/>
              <a:t>	Gymnasium</a:t>
            </a:r>
          </a:p>
          <a:p>
            <a:r>
              <a:rPr lang="de-DE" dirty="0" smtClean="0"/>
              <a:t>Klasse:	12.2</a:t>
            </a:r>
          </a:p>
          <a:p>
            <a:r>
              <a:rPr lang="de-DE" dirty="0" smtClean="0"/>
              <a:t>Betreuer: 	Herr </a:t>
            </a:r>
            <a:r>
              <a:rPr lang="de-DE" dirty="0" err="1" smtClean="0"/>
              <a:t>Thormeyer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5457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Grundlagen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Materialien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 Grundrisse angefertigt durch die „</a:t>
            </a:r>
            <a:r>
              <a:rPr lang="de-DE" dirty="0" err="1" smtClean="0"/>
              <a:t>assman</a:t>
            </a:r>
            <a:r>
              <a:rPr lang="de-DE" dirty="0" smtClean="0"/>
              <a:t> beraten + planen GmbH“</a:t>
            </a:r>
          </a:p>
          <a:p>
            <a:pPr>
              <a:buFont typeface="Symbol" panose="05050102010706020507" pitchFamily="18" charset="2"/>
              <a:buChar char="-"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Eigene Fotos</a:t>
            </a: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  <a:p>
            <a:endParaRPr lang="de-DE" dirty="0"/>
          </a:p>
        </p:txBody>
      </p:sp>
      <p:pic>
        <p:nvPicPr>
          <p:cNvPr id="4" name="Picture Placeholder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428" y="3143214"/>
            <a:ext cx="4645152" cy="253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637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Arbeitsverlauf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Szene</a:t>
            </a:r>
            <a:br>
              <a:rPr lang="de-DE" dirty="0" smtClean="0"/>
            </a:br>
            <a:r>
              <a:rPr lang="de-DE" dirty="0" smtClean="0"/>
              <a:t>Navigation</a:t>
            </a:r>
            <a:br>
              <a:rPr lang="de-DE" dirty="0" smtClean="0"/>
            </a:br>
            <a:r>
              <a:rPr lang="de-DE" dirty="0" smtClean="0"/>
              <a:t>Benutzeroberfläche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3148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Arbeitsverlauf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Szene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Zusammengesetzt aus Modellen der einzelnen Etagen und dem Glasverbinder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Zuerst: Ineffizientes Arbeiten durch Ablesen der genauen Werte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Danach: „Abpausen“ der Grundrisse durch Verwendung der Hintergrundfunktion in </a:t>
            </a:r>
            <a:br>
              <a:rPr lang="de-DE" dirty="0" smtClean="0"/>
            </a:br>
            <a:r>
              <a:rPr lang="de-DE" dirty="0" smtClean="0"/>
              <a:t>	    Cinema4D</a:t>
            </a:r>
          </a:p>
          <a:p>
            <a:pPr>
              <a:buFont typeface="Symbol" panose="05050102010706020507" pitchFamily="18" charset="2"/>
              <a:buChar char="-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34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Cinema 4D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Draufsicht auf 2. Etage</a:t>
            </a:r>
            <a:endParaRPr lang="de-DE" dirty="0"/>
          </a:p>
        </p:txBody>
      </p:sp>
      <p:pic>
        <p:nvPicPr>
          <p:cNvPr id="6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76" b="153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97220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Cinema 4D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Ansichten aus verschiedenen Perspektiven;</a:t>
            </a:r>
            <a:br>
              <a:rPr lang="de-DE" dirty="0" smtClean="0"/>
            </a:br>
            <a:r>
              <a:rPr lang="de-DE" dirty="0" smtClean="0"/>
              <a:t>Vorangeschrittene Szene aus 2 Modellen</a:t>
            </a:r>
            <a:endParaRPr lang="de-DE" dirty="0"/>
          </a:p>
        </p:txBody>
      </p:sp>
      <p:pic>
        <p:nvPicPr>
          <p:cNvPr id="5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76" b="1537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44255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Arbeitsverlauf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Szene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Unterschiedliche Darstellung der Szene in der 3D-Engine und dem   </a:t>
            </a:r>
            <a:br>
              <a:rPr lang="de-DE" dirty="0" smtClean="0"/>
            </a:br>
            <a:r>
              <a:rPr lang="de-DE" dirty="0" smtClean="0"/>
              <a:t>  Modellierprogramm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Problem konnte auf Darstellungsoptionen zurückgeführt werden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Lösung: Veränderung der Beleuchtung und der Texturen</a:t>
            </a:r>
          </a:p>
        </p:txBody>
      </p:sp>
    </p:spTree>
    <p:extLst>
      <p:ext uri="{BB962C8B-B14F-4D97-AF65-F5344CB8AC3E}">
        <p14:creationId xmlns:p14="http://schemas.microsoft.com/office/powerpoint/2010/main" val="580366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Cinema 4D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Gerenderte Szene des Neubaus</a:t>
            </a:r>
            <a:endParaRPr lang="de-DE" dirty="0"/>
          </a:p>
        </p:txBody>
      </p:sp>
      <p:pic>
        <p:nvPicPr>
          <p:cNvPr id="5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7" b="157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0198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Unity 3D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Gerenderte Szene in Unity 3D</a:t>
            </a:r>
            <a:br>
              <a:rPr lang="de-DE" dirty="0" smtClean="0"/>
            </a:br>
            <a:r>
              <a:rPr lang="de-DE" dirty="0" smtClean="0"/>
              <a:t>Unangepasst</a:t>
            </a:r>
            <a:endParaRPr lang="de-DE" dirty="0"/>
          </a:p>
        </p:txBody>
      </p:sp>
      <p:pic>
        <p:nvPicPr>
          <p:cNvPr id="5" name="Picture Placeholder 8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4" b="25735"/>
          <a:stretch/>
        </p:blipFill>
        <p:spPr>
          <a:xfrm>
            <a:off x="0" y="0"/>
            <a:ext cx="12188952" cy="4572000"/>
          </a:xfrm>
        </p:spPr>
      </p:pic>
    </p:spTree>
    <p:extLst>
      <p:ext uri="{BB962C8B-B14F-4D97-AF65-F5344CB8AC3E}">
        <p14:creationId xmlns:p14="http://schemas.microsoft.com/office/powerpoint/2010/main" val="321429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Unity 3D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/>
              <a:t>Gerenderte Szene in Unity 3D</a:t>
            </a:r>
            <a:br>
              <a:rPr lang="de-DE" dirty="0"/>
            </a:br>
            <a:r>
              <a:rPr lang="de-DE" dirty="0" smtClean="0"/>
              <a:t>Angepasst</a:t>
            </a:r>
            <a:endParaRPr lang="de-DE" dirty="0"/>
          </a:p>
        </p:txBody>
      </p:sp>
      <p:pic>
        <p:nvPicPr>
          <p:cNvPr id="6" name="Picture Placeholder 8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4" b="27587"/>
          <a:stretch/>
        </p:blipFill>
        <p:spPr/>
      </p:pic>
    </p:spTree>
    <p:extLst>
      <p:ext uri="{BB962C8B-B14F-4D97-AF65-F5344CB8AC3E}">
        <p14:creationId xmlns:p14="http://schemas.microsoft.com/office/powerpoint/2010/main" val="4173192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GIMP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Vorgang des Anpassens der Textur</a:t>
            </a:r>
            <a:endParaRPr lang="de-DE" dirty="0"/>
          </a:p>
        </p:txBody>
      </p:sp>
      <p:pic>
        <p:nvPicPr>
          <p:cNvPr id="6" name="Picture Placeholder 5" descr="G:\Users\Marian\Documents\Schule\Klasse 12\BLL\Gimp Ambient.png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11" b="1571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1365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Gliederung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24129" y="2219255"/>
            <a:ext cx="9720071" cy="402336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 smtClean="0"/>
              <a:t>Einführung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Grundlagen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Arbeitsverlauf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Vorstellung der Anwendung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Fazit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 smtClean="0"/>
              <a:t>Quellen</a:t>
            </a:r>
          </a:p>
          <a:p>
            <a:pPr marL="457200" indent="-457200">
              <a:buFont typeface="+mj-lt"/>
              <a:buAutoNum type="arabicPeriod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0745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Arbeitsverlauf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Navigation</a:t>
            </a: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A</a:t>
            </a:r>
            <a:r>
              <a:rPr lang="de-DE" dirty="0"/>
              <a:t>* </a:t>
            </a:r>
            <a:r>
              <a:rPr lang="de-DE" dirty="0" smtClean="0"/>
              <a:t>Wegfindungssystem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Berechnung von Kosten der erreichbaren 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smtClean="0">
                <a:sym typeface="Wingdings" panose="05000000000000000000" pitchFamily="2" charset="2"/>
              </a:rPr>
              <a:t> Wegpunkte zur Bestimmung des Weges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Kosten = Distanz zu Wegpunkt + Heuristischer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smtClean="0">
                <a:sym typeface="Wingdings" panose="05000000000000000000" pitchFamily="2" charset="2"/>
              </a:rPr>
              <a:t>	     Wert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Heuristischer Wert: Distanz zu Zielpunkt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smtClean="0">
                <a:sym typeface="Wingdings" panose="05000000000000000000" pitchFamily="2" charset="2"/>
              </a:rPr>
              <a:t> Vermutete Kosten</a:t>
            </a:r>
            <a:endParaRPr lang="de-DE" dirty="0">
              <a:sym typeface="Wingdings" panose="05000000000000000000" pitchFamily="2" charset="2"/>
            </a:endParaRPr>
          </a:p>
          <a:p>
            <a:endParaRPr lang="de-DE" dirty="0"/>
          </a:p>
        </p:txBody>
      </p:sp>
      <p:pic>
        <p:nvPicPr>
          <p:cNvPr id="4098" name="Picture 2" descr="http://www.policyalmanac.org/games/aStarT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9304" y="3162617"/>
            <a:ext cx="4575316" cy="322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759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Arbeitsverlauf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Navigation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 smtClean="0">
                <a:sym typeface="Wingdings" panose="05000000000000000000" pitchFamily="2" charset="2"/>
              </a:rPr>
              <a:t> Zielpunktwahl über Raumnummer oder direkte 3D-Auswahl</a:t>
            </a: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Startpunkt kann nicht automatisch ermittelt werden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Eingabe durch </a:t>
            </a:r>
            <a:r>
              <a:rPr lang="de-DE" dirty="0" smtClean="0">
                <a:sym typeface="Wingdings" panose="05000000000000000000" pitchFamily="2" charset="2"/>
              </a:rPr>
              <a:t>Benutzer</a:t>
            </a:r>
            <a:endParaRPr lang="de-DE" dirty="0">
              <a:sym typeface="Wingdings" panose="05000000000000000000" pitchFamily="2" charset="2"/>
            </a:endParaRPr>
          </a:p>
          <a:p>
            <a:pPr>
              <a:buFont typeface="Symbol" panose="05050102010706020507" pitchFamily="18" charset="2"/>
              <a:buChar char="-"/>
            </a:pPr>
            <a:r>
              <a:rPr lang="de-DE" dirty="0">
                <a:sym typeface="Wingdings" panose="05000000000000000000" pitchFamily="2" charset="2"/>
              </a:rPr>
              <a:t> Manuelle Platzierung von möglichen Wegpunkten zur Reduzierung der Rechenzeit</a:t>
            </a:r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311960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Navigation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Wegpunkte in der Szene</a:t>
            </a:r>
            <a:endParaRPr lang="de-DE" dirty="0"/>
          </a:p>
        </p:txBody>
      </p:sp>
      <p:pic>
        <p:nvPicPr>
          <p:cNvPr id="8" name="Picture Placeholder 7" descr="G:\Users\Marian\Documents\Schule\Klasse 12\BLL\Unity Wegpunkte.jpg"/>
          <p:cNvPicPr>
            <a:picLocks noGrp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1" b="1012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9830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Navigation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Beispiel eines gefundenen Weges zwischen zwei Räumen</a:t>
            </a:r>
            <a:endParaRPr lang="de-DE" dirty="0"/>
          </a:p>
        </p:txBody>
      </p:sp>
      <p:pic>
        <p:nvPicPr>
          <p:cNvPr id="5" name="Picture Placeholder 4" descr="http://puu.sh/6R8GP.jpg"/>
          <p:cNvPicPr>
            <a:picLocks noGrp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3" b="924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192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Arbeitsverlauf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Benutzeroberfläche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Intuitive Gestaltung als höchste Priorität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Einfach auf allen Plattformen bedienbar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sz="2200" dirty="0" smtClean="0"/>
              <a:t> Bedienung mit Maus und über Touchscreens</a:t>
            </a:r>
            <a:br>
              <a:rPr lang="de-DE" sz="2200" dirty="0" smtClean="0"/>
            </a:br>
            <a:r>
              <a:rPr lang="de-DE" sz="2200" dirty="0" smtClean="0"/>
              <a:t/>
            </a:r>
            <a:br>
              <a:rPr lang="de-DE" sz="2200" dirty="0" smtClean="0"/>
            </a:br>
            <a:r>
              <a:rPr lang="de-DE" sz="2200" dirty="0" smtClean="0">
                <a:sym typeface="Wingdings" panose="05000000000000000000" pitchFamily="2" charset="2"/>
              </a:rPr>
              <a:t> Große Knöpfe mit eindeutigen Beschriftungen</a:t>
            </a:r>
            <a:endParaRPr lang="de-DE" sz="2200" dirty="0" smtClean="0"/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1629102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Benutzeroberfläche</a:t>
            </a:r>
            <a:endParaRPr lang="de-DE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Startbildschirm</a:t>
            </a:r>
            <a:endParaRPr lang="de-DE" dirty="0"/>
          </a:p>
        </p:txBody>
      </p:sp>
      <p:pic>
        <p:nvPicPr>
          <p:cNvPr id="8" name="Picture Placeholder 7"/>
          <p:cNvPicPr>
            <a:picLocks noGrp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5"/>
          <a:stretch/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2523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Benutzeroberfläche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de-DE" dirty="0" smtClean="0"/>
              <a:t>Aktive Navigation</a:t>
            </a:r>
            <a:endParaRPr lang="de-DE" dirty="0"/>
          </a:p>
        </p:txBody>
      </p:sp>
      <p:pic>
        <p:nvPicPr>
          <p:cNvPr id="6" name="Picture Placeholder 5" descr="G:\Users\Marian\Documents\Schule\Klasse 12\BLL\Unity Oberfläche 4.jpg"/>
          <p:cNvPicPr>
            <a:picLocks noGrp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29" b="6"/>
          <a:stretch/>
        </p:blipFill>
        <p:spPr bwMode="auto"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63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Vorstellung der Anwendung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Vorführung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61682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Fazit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Zusammenfassung</a:t>
            </a:r>
            <a:br>
              <a:rPr lang="de-DE" dirty="0" smtClean="0"/>
            </a:br>
            <a:r>
              <a:rPr lang="de-DE" dirty="0" smtClean="0"/>
              <a:t>Ausblick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3096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Fazit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Die Anwendung findet optimalen und erlaubten Weg zwischen zwei Punkten.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Die Szene besitzt einen guten Wiedererkennungswert und unterstützt so die  </a:t>
            </a:r>
            <a:br>
              <a:rPr lang="de-DE" dirty="0" smtClean="0"/>
            </a:br>
            <a:r>
              <a:rPr lang="de-DE" dirty="0" smtClean="0"/>
              <a:t>  Navigation.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Die Benutzeroberfläche ist sehr einfach Verwendbar. </a:t>
            </a:r>
            <a:endParaRPr lang="de-DE" dirty="0"/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Da Sicherheitsaspekte im Rahmen der Arbeit nicht weiter betrachtet wurden, ist die </a:t>
            </a:r>
            <a:br>
              <a:rPr lang="de-DE" dirty="0"/>
            </a:br>
            <a:r>
              <a:rPr lang="de-DE" dirty="0"/>
              <a:t>  Anwendung noch nicht öffentlich verfügbar</a:t>
            </a:r>
            <a:r>
              <a:rPr lang="de-DE" dirty="0" smtClean="0"/>
              <a:t>.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Die Platzierung von QR-Codes zum automatischen Wählen von Startpunkten könnte    </a:t>
            </a:r>
            <a:br>
              <a:rPr lang="de-DE" dirty="0" smtClean="0"/>
            </a:br>
            <a:r>
              <a:rPr lang="de-DE" dirty="0" smtClean="0"/>
              <a:t>  die Anwendung noch einfacher machen.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155413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Einführung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Grundgedanken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919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Bildquellen:</a:t>
            </a:r>
          </a:p>
          <a:p>
            <a:r>
              <a:rPr lang="de-DE" sz="1600" dirty="0" smtClean="0"/>
              <a:t>http</a:t>
            </a:r>
            <a:r>
              <a:rPr lang="de-DE" sz="1600" dirty="0"/>
              <a:t>://cdn.imore.com/sites/imore.com/files/field/image/2012/11/navigon_iphone_hero.jpg</a:t>
            </a:r>
            <a:br>
              <a:rPr lang="de-DE" sz="1600" dirty="0"/>
            </a:br>
            <a:r>
              <a:rPr lang="de-DE" sz="1600" dirty="0"/>
              <a:t>http://24.media.tumblr.com/f6fb7dc9a6b1e7bdafb7f2cceb41ae7f/tumblr_mky9yc18ga1r5vojso1_1280.jpg</a:t>
            </a:r>
            <a:br>
              <a:rPr lang="de-DE" sz="1600" dirty="0"/>
            </a:br>
            <a:r>
              <a:rPr lang="de-DE" sz="1600" dirty="0"/>
              <a:t>http://www.fb11.uni-bremen.de/sixcms/media.php/26/grazerstr2flur_1_b450.jpg</a:t>
            </a:r>
            <a:br>
              <a:rPr lang="de-DE" sz="1600" dirty="0"/>
            </a:br>
            <a:r>
              <a:rPr lang="de-DE" sz="1600" dirty="0"/>
              <a:t>http://design-milk.com/images/2010/07/rollout-qrious-1.jpg</a:t>
            </a:r>
            <a:br>
              <a:rPr lang="de-DE" sz="1600" dirty="0"/>
            </a:br>
            <a:r>
              <a:rPr lang="de-DE" sz="1600" dirty="0"/>
              <a:t>http://notebookspec.com/web/wp-content/uploads/2012/07/icloud_hero_2x.jpg</a:t>
            </a:r>
            <a:br>
              <a:rPr lang="de-DE" sz="1600" dirty="0"/>
            </a:br>
            <a:r>
              <a:rPr lang="de-DE" sz="1600" dirty="0"/>
              <a:t>http://</a:t>
            </a:r>
            <a:r>
              <a:rPr lang="de-DE" sz="1600" dirty="0" smtClean="0"/>
              <a:t>www.digitaltrends.com/wp-content/uploads/2010/12/android-tablet-apps.jpg</a:t>
            </a:r>
            <a:r>
              <a:rPr lang="de-DE" sz="1600" dirty="0"/>
              <a:t/>
            </a:r>
            <a:br>
              <a:rPr lang="de-DE" sz="1600" dirty="0"/>
            </a:br>
            <a:r>
              <a:rPr lang="de-DE" sz="1600" dirty="0"/>
              <a:t>http://upload.wikimedia.org/wikipedia/en/4/4a/Unity_3D_logo.png</a:t>
            </a:r>
            <a:br>
              <a:rPr lang="de-DE" sz="1600" dirty="0"/>
            </a:br>
            <a:r>
              <a:rPr lang="de-DE" sz="1600" dirty="0"/>
              <a:t>http://upload.wikimedia.org/wikipedia/commons/0/04/Unreal_Engine_3_logo_and_wordmark.png</a:t>
            </a:r>
            <a:br>
              <a:rPr lang="de-DE" sz="1600" dirty="0"/>
            </a:br>
            <a:r>
              <a:rPr lang="de-DE" sz="1600" dirty="0"/>
              <a:t>http://</a:t>
            </a:r>
            <a:r>
              <a:rPr lang="de-DE" sz="1600" dirty="0" smtClean="0"/>
              <a:t>i2.wp.com/blog.pigonahill.com/wp-content/uploads/2013/05/biglogo.png?resize=210%2C210</a:t>
            </a:r>
            <a:r>
              <a:rPr lang="de-DE" sz="1600" dirty="0"/>
              <a:t/>
            </a:r>
            <a:br>
              <a:rPr lang="de-DE" sz="1600" dirty="0"/>
            </a:br>
            <a:r>
              <a:rPr lang="de-DE" sz="1600" dirty="0"/>
              <a:t>http://directsite.net/wp-content/uploads/2010/12/gimp-logo.png</a:t>
            </a:r>
            <a:br>
              <a:rPr lang="de-DE" sz="1600" dirty="0"/>
            </a:br>
            <a:r>
              <a:rPr lang="de-DE" sz="1600" dirty="0"/>
              <a:t>http://multimedia-production.ch/assets/Bilder/C4D-R13-Logo1.png.pagespeed.ce.c2nh8iAU5f.png</a:t>
            </a:r>
            <a:br>
              <a:rPr lang="de-DE" sz="1600" dirty="0"/>
            </a:br>
            <a:r>
              <a:rPr lang="de-DE" sz="1600" dirty="0"/>
              <a:t>http://</a:t>
            </a:r>
            <a:r>
              <a:rPr lang="de-DE" sz="1600" dirty="0" smtClean="0"/>
              <a:t>www.policyalmanac.org/games/aStarT3.jpg</a:t>
            </a:r>
            <a:br>
              <a:rPr lang="de-DE" sz="1600" dirty="0" smtClean="0"/>
            </a:b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35400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Einführung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Raumfindung in Schule ist kompliziert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err="1" smtClean="0"/>
              <a:t>Halbetagige</a:t>
            </a:r>
            <a:r>
              <a:rPr lang="de-DE" dirty="0" smtClean="0"/>
              <a:t> Verschiebung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Verschiedener Aufbau der Etagen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Fachbereiche nicht direkt erkennbar</a:t>
            </a:r>
            <a:br>
              <a:rPr lang="de-DE" dirty="0" smtClean="0"/>
            </a:b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Einzige Hilfe: Übersichtstafel im Eingangsbereich des Neubaus</a:t>
            </a:r>
          </a:p>
          <a:p>
            <a:pPr>
              <a:buFont typeface="Symbol" panose="05050102010706020507" pitchFamily="18" charset="2"/>
              <a:buChar char="-"/>
            </a:pPr>
            <a:endParaRPr lang="de-DE" dirty="0" smtClean="0"/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Ziel: Auffinden einer besseren Lösung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944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Einführung</a:t>
            </a:r>
            <a:endParaRPr lang="de-DE" dirty="0"/>
          </a:p>
        </p:txBody>
      </p:sp>
      <p:pic>
        <p:nvPicPr>
          <p:cNvPr id="2" name="Content Placeholder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73350" y="1910434"/>
            <a:ext cx="3357758" cy="21555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9156" y="4173164"/>
            <a:ext cx="3371953" cy="21580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0478" y="1910434"/>
            <a:ext cx="3359373" cy="215559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0479" y="4173166"/>
            <a:ext cx="3359372" cy="215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930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accel="25000" decel="2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25000" decel="2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7.40741E-7 L -0.14388 -0.16597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1" y="-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Grundlagen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Vorhandenes Material</a:t>
            </a:r>
            <a:br>
              <a:rPr lang="de-DE" dirty="0" smtClean="0"/>
            </a:br>
            <a:r>
              <a:rPr lang="de-DE" dirty="0" smtClean="0"/>
              <a:t>Programme zur Umsetzung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3286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Grundlagen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Technische Grundlagen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Hardware 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Durch Nutzer bestimmt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Möglichst viele Nutzer erreichen </a:t>
            </a:r>
            <a:r>
              <a:rPr lang="de-DE" dirty="0" smtClean="0">
                <a:sym typeface="Wingdings" panose="05000000000000000000" pitchFamily="2" charset="2"/>
              </a:rPr>
              <a:t> möglichst viele Plattformen unterstützen</a:t>
            </a:r>
            <a:endParaRPr lang="de-DE" dirty="0"/>
          </a:p>
        </p:txBody>
      </p:sp>
      <p:pic>
        <p:nvPicPr>
          <p:cNvPr id="1026" name="Picture 2" descr="http://notebookspec.com/web/wp-content/uploads/2012/07/icloud_hero_2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003" y="3936307"/>
            <a:ext cx="3947160" cy="225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digitaltrends.com/wp-content/uploads/2010/12/android-tablet-app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788" y="3936307"/>
            <a:ext cx="3486785" cy="2387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3107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Grundlagen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Technische </a:t>
            </a:r>
            <a:r>
              <a:rPr lang="de-DE" dirty="0" smtClean="0"/>
              <a:t>Grundlagen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 smtClean="0"/>
              <a:t> Software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Bestimmt durch vorliegende Hardware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Grafik gelöst über Programmierschnittstelle</a:t>
            </a:r>
          </a:p>
          <a:p>
            <a:pPr lvl="2">
              <a:buFont typeface="Symbol" panose="05050102010706020507" pitchFamily="18" charset="2"/>
              <a:buChar char="-"/>
            </a:pPr>
            <a:r>
              <a:rPr lang="de-DE" sz="1600" dirty="0"/>
              <a:t> </a:t>
            </a:r>
            <a:r>
              <a:rPr lang="de-DE" sz="1600" dirty="0" smtClean="0"/>
              <a:t>OpenGL vs. DirectX</a:t>
            </a:r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Begrenzte Zeit</a:t>
            </a:r>
            <a:br>
              <a:rPr lang="de-DE" dirty="0" smtClean="0"/>
            </a:b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smtClean="0"/>
              <a:t>Einsatz einer fertigen 3D-Grafik-Engine zur Darstellung</a:t>
            </a:r>
            <a:endParaRPr lang="de-DE" dirty="0"/>
          </a:p>
        </p:txBody>
      </p:sp>
      <p:pic>
        <p:nvPicPr>
          <p:cNvPr id="2050" name="Picture 2" descr="http://upload.wikimedia.org/wikipedia/en/4/4a/Unity_3D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1955" y="4904232"/>
            <a:ext cx="2552649" cy="14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pload.wikimedia.org/wikipedia/commons/0/04/Unreal_Engine_3_logo_and_wordmark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63" y="4904232"/>
            <a:ext cx="1179816" cy="14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2.wp.com/blog.pigonahill.com/wp-content/uploads/2013/05/biglogo.png?resize=210%2C2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3540" y="4904232"/>
            <a:ext cx="1403440" cy="1403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3598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Grundlagen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Technische </a:t>
            </a:r>
            <a:r>
              <a:rPr lang="de-DE" dirty="0" smtClean="0"/>
              <a:t>Grundlagen</a:t>
            </a:r>
          </a:p>
          <a:p>
            <a:pPr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Software zum Erstellen der Szene / der Grafiken</a:t>
            </a:r>
            <a:br>
              <a:rPr lang="de-DE" dirty="0" smtClean="0"/>
            </a:br>
            <a:endParaRPr lang="de-DE" dirty="0" smtClean="0"/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Modellierungsprogramm: Cinema4D</a:t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  <a:p>
            <a:pPr lvl="1">
              <a:buFont typeface="Symbol" panose="05050102010706020507" pitchFamily="18" charset="2"/>
              <a:buChar char="-"/>
            </a:pPr>
            <a:r>
              <a:rPr lang="de-DE" dirty="0"/>
              <a:t> </a:t>
            </a:r>
            <a:r>
              <a:rPr lang="de-DE" dirty="0" smtClean="0"/>
              <a:t>Bildbearbeitungsprogramm: GIMP</a:t>
            </a:r>
            <a:endParaRPr lang="de-DE" dirty="0"/>
          </a:p>
        </p:txBody>
      </p:sp>
      <p:pic>
        <p:nvPicPr>
          <p:cNvPr id="3074" name="Picture 2" descr="http://directsite.net/wp-content/uploads/2010/12/gimp-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1237" y="4495799"/>
            <a:ext cx="1561783" cy="156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237" y="2934016"/>
            <a:ext cx="1561783" cy="156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221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535353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304</Words>
  <Application>Microsoft Office PowerPoint</Application>
  <PresentationFormat>Widescreen</PresentationFormat>
  <Paragraphs>116</Paragraphs>
  <Slides>30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8" baseType="lpstr">
      <vt:lpstr>Arial</vt:lpstr>
      <vt:lpstr>Calibri</vt:lpstr>
      <vt:lpstr>Symbol</vt:lpstr>
      <vt:lpstr>Tw Cen MT</vt:lpstr>
      <vt:lpstr>Tw Cen MT Condensed</vt:lpstr>
      <vt:lpstr>Wingdings</vt:lpstr>
      <vt:lpstr>Wingdings 3</vt:lpstr>
      <vt:lpstr>Integral</vt:lpstr>
      <vt:lpstr>Schulnavigation</vt:lpstr>
      <vt:lpstr>Gliederung</vt:lpstr>
      <vt:lpstr>Einführung</vt:lpstr>
      <vt:lpstr>Einführung</vt:lpstr>
      <vt:lpstr>Einführung</vt:lpstr>
      <vt:lpstr>Grundlagen</vt:lpstr>
      <vt:lpstr>Grundlagen</vt:lpstr>
      <vt:lpstr>Grundlagen</vt:lpstr>
      <vt:lpstr>Grundlagen</vt:lpstr>
      <vt:lpstr>Grundlagen</vt:lpstr>
      <vt:lpstr>Arbeitsverlauf</vt:lpstr>
      <vt:lpstr>Arbeitsverlauf</vt:lpstr>
      <vt:lpstr>Cinema 4D</vt:lpstr>
      <vt:lpstr>Cinema 4D</vt:lpstr>
      <vt:lpstr>Arbeitsverlauf</vt:lpstr>
      <vt:lpstr>Cinema 4D</vt:lpstr>
      <vt:lpstr>Unity 3D</vt:lpstr>
      <vt:lpstr>Unity 3D</vt:lpstr>
      <vt:lpstr>GIMP</vt:lpstr>
      <vt:lpstr>Arbeitsverlauf</vt:lpstr>
      <vt:lpstr>Arbeitsverlauf</vt:lpstr>
      <vt:lpstr>Navigation</vt:lpstr>
      <vt:lpstr>Navigation</vt:lpstr>
      <vt:lpstr>Arbeitsverlauf</vt:lpstr>
      <vt:lpstr>Benutzeroberfläche</vt:lpstr>
      <vt:lpstr>Benutzeroberfläche</vt:lpstr>
      <vt:lpstr>Vorstellung der Anwendung</vt:lpstr>
      <vt:lpstr>Fazit</vt:lpstr>
      <vt:lpstr>Fazit</vt:lpstr>
      <vt:lpstr>Quellen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Schulnavigation</dc:title>
  <dc:creator>Marian</dc:creator>
  <cp:lastModifiedBy>Marian</cp:lastModifiedBy>
  <cp:revision>31</cp:revision>
  <dcterms:created xsi:type="dcterms:W3CDTF">2014-05-11T16:04:27Z</dcterms:created>
  <dcterms:modified xsi:type="dcterms:W3CDTF">2014-05-11T20:20:32Z</dcterms:modified>
</cp:coreProperties>
</file>