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66" r:id="rId5"/>
    <p:sldId id="270" r:id="rId6"/>
    <p:sldId id="269" r:id="rId7"/>
    <p:sldId id="265" r:id="rId8"/>
    <p:sldId id="264" r:id="rId9"/>
    <p:sldId id="271" r:id="rId10"/>
    <p:sldId id="268" r:id="rId11"/>
    <p:sldId id="267" r:id="rId12"/>
    <p:sldId id="272" r:id="rId13"/>
    <p:sldId id="261" r:id="rId14"/>
    <p:sldId id="262" r:id="rId15"/>
    <p:sldId id="258" r:id="rId16"/>
    <p:sldId id="260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79DEE8E-69F0-4E9C-965A-9CA596F49CE0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A9DEEAC-CF2C-4581-887F-F76E378368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Разработка графической игровой программы с процедурной генерацией игрового окружения </a:t>
            </a:r>
            <a:r>
              <a:rPr lang="ru-RU" sz="3500" dirty="0" smtClean="0"/>
              <a:t>с использованием </a:t>
            </a:r>
            <a:r>
              <a:rPr lang="ru-RU" sz="3500" dirty="0"/>
              <a:t>кросс-платформенной библиотеки SDL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Никитин Сергей Владимирович ИВТ-420</a:t>
            </a:r>
          </a:p>
        </p:txBody>
      </p:sp>
    </p:spTree>
    <p:extLst>
      <p:ext uri="{BB962C8B-B14F-4D97-AF65-F5344CB8AC3E}">
        <p14:creationId xmlns:p14="http://schemas.microsoft.com/office/powerpoint/2010/main" val="40651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Алгоритм обработки игровой механики</a:t>
            </a:r>
            <a:endParaRPr lang="ru-RU" sz="2800" dirty="0"/>
          </a:p>
        </p:txBody>
      </p:sp>
      <p:pic>
        <p:nvPicPr>
          <p:cNvPr id="3075" name="Picture 3" descr="F:\Downloads\ss (2014-05-13 at 08.20.5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96752"/>
            <a:ext cx="338437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Downloads\ss (2014-05-13 at 08.35.07)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099" y="1281038"/>
            <a:ext cx="2538901" cy="537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Downloads\ss (2014-05-13 at 08.42.29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066726"/>
            <a:ext cx="3110111" cy="559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1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Алгоритм процедурной генерации</a:t>
            </a:r>
            <a:endParaRPr lang="ru-RU" sz="2800" dirty="0"/>
          </a:p>
        </p:txBody>
      </p:sp>
      <p:pic>
        <p:nvPicPr>
          <p:cNvPr id="4098" name="Picture 2" descr="F:\Downloads\ss (2014-05-13 at 08.51.5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052736"/>
            <a:ext cx="384674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Downloads\ss (2014-05-13 at 09.13.37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69620"/>
            <a:ext cx="4463075" cy="588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8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Алгоритм процедурной генерации</a:t>
            </a:r>
            <a:endParaRPr lang="ru-RU" sz="2800" dirty="0"/>
          </a:p>
        </p:txBody>
      </p:sp>
      <p:pic>
        <p:nvPicPr>
          <p:cNvPr id="5122" name="Picture 2" descr="F:\Downloads\ss (2014-05-13 at 09.22.48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5184389" cy="556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3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Пример игровой карты</a:t>
            </a:r>
            <a:endParaRPr lang="ru-RU" dirty="0"/>
          </a:p>
        </p:txBody>
      </p:sp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40768"/>
            <a:ext cx="5688524" cy="5232400"/>
          </a:xfrm>
        </p:spPr>
      </p:pic>
    </p:spTree>
    <p:extLst>
      <p:ext uri="{BB962C8B-B14F-4D97-AF65-F5344CB8AC3E}">
        <p14:creationId xmlns:p14="http://schemas.microsoft.com/office/powerpoint/2010/main" val="199616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Игровой персонаж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5733654" cy="5161062"/>
          </a:xfrm>
        </p:spPr>
      </p:pic>
    </p:spTree>
    <p:extLst>
      <p:ext uri="{BB962C8B-B14F-4D97-AF65-F5344CB8AC3E}">
        <p14:creationId xmlns:p14="http://schemas.microsoft.com/office/powerpoint/2010/main" val="31191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было сделано?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модели игрового мира и персонажа</a:t>
            </a:r>
          </a:p>
          <a:p>
            <a:r>
              <a:rPr lang="ru-RU" dirty="0" smtClean="0"/>
              <a:t>- алгоритмы обработки физических воздействий в игровом окружении</a:t>
            </a:r>
          </a:p>
          <a:p>
            <a:r>
              <a:rPr lang="ru-RU" dirty="0" smtClean="0"/>
              <a:t>- алгоритмы процедурной генерации игрового окружения</a:t>
            </a:r>
          </a:p>
          <a:p>
            <a:r>
              <a:rPr lang="ru-RU" dirty="0" smtClean="0"/>
              <a:t>- программная реализация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0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29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Разработка графической игровой программы с процедурной генерацией игрового окружения </a:t>
            </a:r>
            <a:r>
              <a:rPr lang="ru-RU" sz="3500" dirty="0" smtClean="0"/>
              <a:t>с использованием </a:t>
            </a:r>
            <a:r>
              <a:rPr lang="ru-RU" sz="3500" dirty="0"/>
              <a:t>кросс-платформенной библиотеки SDL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Никитин Сергей Владимирович ИВТ-420</a:t>
            </a:r>
          </a:p>
        </p:txBody>
      </p:sp>
    </p:spTree>
    <p:extLst>
      <p:ext uri="{BB962C8B-B14F-4D97-AF65-F5344CB8AC3E}">
        <p14:creationId xmlns:p14="http://schemas.microsoft.com/office/powerpoint/2010/main" val="4450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Основные проблемы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- Игровые программы на один раз</a:t>
            </a:r>
          </a:p>
          <a:p>
            <a:endParaRPr lang="ru-RU" dirty="0" smtClean="0"/>
          </a:p>
          <a:p>
            <a:r>
              <a:rPr lang="ru-RU" dirty="0" smtClean="0"/>
              <a:t>- Привязанность к определённой платформе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8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Зачем?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>
              <a:buFontTx/>
              <a:buChar char="-"/>
            </a:pP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Актуально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Рыночная ниша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Увеличение объёмов монетизации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7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 работы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Разработка игрово</a:t>
            </a:r>
            <a:r>
              <a:rPr lang="ru-RU" dirty="0"/>
              <a:t>й</a:t>
            </a:r>
            <a:r>
              <a:rPr lang="ru-RU" dirty="0" smtClean="0"/>
              <a:t> программы, которая </a:t>
            </a:r>
            <a:r>
              <a:rPr lang="ru-RU" dirty="0"/>
              <a:t>будет каждый раз </a:t>
            </a:r>
            <a:r>
              <a:rPr lang="ru-RU" dirty="0" smtClean="0"/>
              <a:t>создавать</a:t>
            </a:r>
            <a:r>
              <a:rPr lang="en-US" dirty="0" smtClean="0"/>
              <a:t> </a:t>
            </a:r>
            <a:r>
              <a:rPr lang="ru-RU" dirty="0" smtClean="0"/>
              <a:t>новое </a:t>
            </a:r>
            <a:r>
              <a:rPr lang="ru-RU" dirty="0"/>
              <a:t>игровое окружение для </a:t>
            </a:r>
            <a:r>
              <a:rPr lang="ru-RU" dirty="0" smtClean="0"/>
              <a:t>игрока.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24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Подобрать </a:t>
            </a:r>
            <a:r>
              <a:rPr lang="ru-RU" dirty="0"/>
              <a:t>компактную кроссплатформенную библиотеку для  абстракции от графических и звуковых особенностей аппаратных платформ;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Создать модель игровой механики (физику игрового мира);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Создать </a:t>
            </a:r>
            <a:r>
              <a:rPr lang="ru-RU" dirty="0"/>
              <a:t>алгоритмы процедурной генерации уровней с использованием генератора случайных чисел;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Разработать </a:t>
            </a:r>
            <a:r>
              <a:rPr lang="ru-RU" dirty="0"/>
              <a:t>работающую версию игры;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Продумать игровой баланс, графический дизайн и выпустить первую бета-версию игры;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2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Выбор средств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endParaRPr lang="en-US" dirty="0" smtClean="0"/>
          </a:p>
          <a:p>
            <a:endParaRPr lang="en-US" sz="3200" dirty="0" smtClean="0"/>
          </a:p>
          <a:p>
            <a:r>
              <a:rPr lang="ru-RU" sz="3200" dirty="0" smtClean="0"/>
              <a:t>Библиотеки:  </a:t>
            </a:r>
            <a:r>
              <a:rPr lang="en-US" sz="3200" u="sng" dirty="0"/>
              <a:t>SDL</a:t>
            </a:r>
            <a:r>
              <a:rPr lang="en-US" sz="3200" dirty="0"/>
              <a:t>, </a:t>
            </a:r>
            <a:r>
              <a:rPr lang="en-US" sz="3200" dirty="0" smtClean="0"/>
              <a:t>Allegro, Starling</a:t>
            </a:r>
          </a:p>
          <a:p>
            <a:endParaRPr lang="ru-RU" sz="3200" dirty="0"/>
          </a:p>
          <a:p>
            <a:r>
              <a:rPr lang="ru-RU" sz="3200" dirty="0" smtClean="0"/>
              <a:t>Языки программирования</a:t>
            </a:r>
            <a:r>
              <a:rPr lang="en-US" sz="3200" dirty="0" smtClean="0"/>
              <a:t>: Java, C#, </a:t>
            </a:r>
            <a:r>
              <a:rPr lang="en-US" sz="3200" u="sng" dirty="0" smtClean="0"/>
              <a:t>C++</a:t>
            </a:r>
          </a:p>
        </p:txBody>
      </p:sp>
    </p:spTree>
    <p:extLst>
      <p:ext uri="{BB962C8B-B14F-4D97-AF65-F5344CB8AC3E}">
        <p14:creationId xmlns:p14="http://schemas.microsoft.com/office/powerpoint/2010/main" val="19759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3828572" cy="4400000"/>
          </a:xfrm>
        </p:spPr>
      </p:pic>
      <p:sp>
        <p:nvSpPr>
          <p:cNvPr id="5" name="TextBox 4"/>
          <p:cNvSpPr txBox="1"/>
          <p:nvPr/>
        </p:nvSpPr>
        <p:spPr>
          <a:xfrm>
            <a:off x="467544" y="3356992"/>
            <a:ext cx="388843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Платформы</a:t>
            </a:r>
            <a:r>
              <a:rPr lang="en-US" sz="3200" dirty="0" smtClean="0"/>
              <a:t>:</a:t>
            </a:r>
          </a:p>
          <a:p>
            <a:endParaRPr lang="en-US" dirty="0" smtClean="0"/>
          </a:p>
          <a:p>
            <a:r>
              <a:rPr lang="en-US" sz="2400" dirty="0" smtClean="0"/>
              <a:t>- Windows</a:t>
            </a:r>
          </a:p>
          <a:p>
            <a:r>
              <a:rPr lang="en-US" sz="2400" dirty="0" smtClean="0"/>
              <a:t>- Mac </a:t>
            </a:r>
            <a:r>
              <a:rPr lang="en-US" sz="2400" dirty="0"/>
              <a:t>OS</a:t>
            </a:r>
          </a:p>
          <a:p>
            <a:r>
              <a:rPr lang="en-US" sz="2400" dirty="0" smtClean="0"/>
              <a:t>- Linux</a:t>
            </a:r>
          </a:p>
          <a:p>
            <a:r>
              <a:rPr lang="en-US" sz="2400" dirty="0" smtClean="0"/>
              <a:t>- </a:t>
            </a:r>
            <a:r>
              <a:rPr lang="en-US" sz="2400" dirty="0" err="1" smtClean="0"/>
              <a:t>iOS</a:t>
            </a:r>
            <a:endParaRPr lang="en-US" sz="2400" dirty="0"/>
          </a:p>
          <a:p>
            <a:r>
              <a:rPr lang="en-US" sz="2400" dirty="0" smtClean="0"/>
              <a:t>- Android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88" y="476672"/>
            <a:ext cx="2664296" cy="2664296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45694" y="836712"/>
            <a:ext cx="8229600" cy="1066800"/>
          </a:xfrm>
        </p:spPr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0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Модель игрового мира</a:t>
            </a:r>
            <a:endParaRPr lang="ru-RU" sz="2800" dirty="0"/>
          </a:p>
        </p:txBody>
      </p:sp>
      <p:pic>
        <p:nvPicPr>
          <p:cNvPr id="1026" name="Picture 2" descr="F:\Downloads\Mega_Man_X_tile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54050"/>
            <a:ext cx="4942359" cy="432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6151999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ru-RU" sz="2400" dirty="0" smtClean="0"/>
              <a:t>Плитка</a:t>
            </a:r>
            <a:r>
              <a:rPr lang="en-US" sz="2400" dirty="0" smtClean="0"/>
              <a:t>”</a:t>
            </a:r>
            <a:r>
              <a:rPr lang="ru-RU" sz="2400" dirty="0" smtClean="0"/>
              <a:t> </a:t>
            </a:r>
            <a:r>
              <a:rPr lang="ru-RU" sz="2400" dirty="0" smtClean="0"/>
              <a:t>16х16</a:t>
            </a:r>
            <a:r>
              <a:rPr lang="en-US" sz="2400" dirty="0" smtClean="0"/>
              <a:t>:</a:t>
            </a:r>
            <a:r>
              <a:rPr lang="ru-RU" sz="2400" dirty="0" smtClean="0"/>
              <a:t> графика + физика</a:t>
            </a:r>
            <a:endParaRPr lang="ru-RU" sz="2400" dirty="0" smtClean="0"/>
          </a:p>
        </p:txBody>
      </p:sp>
      <p:pic>
        <p:nvPicPr>
          <p:cNvPr id="1027" name="Picture 3" descr="F:\Downloads\ss (2014-05-13 at 07.35.30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3095"/>
            <a:ext cx="2368673" cy="50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4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Модель игрового персонажа</a:t>
            </a:r>
            <a:endParaRPr lang="ru-RU" sz="2800" dirty="0"/>
          </a:p>
        </p:txBody>
      </p:sp>
      <p:pic>
        <p:nvPicPr>
          <p:cNvPr id="2050" name="Picture 2" descr="F:\Downloads\UaCEX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341" y="3645024"/>
            <a:ext cx="335417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79625" y="5800976"/>
            <a:ext cx="361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Прямоугольником обозначена </a:t>
            </a:r>
            <a:r>
              <a:rPr lang="en-US" dirty="0" smtClean="0"/>
              <a:t>“</a:t>
            </a:r>
            <a:r>
              <a:rPr lang="ru-RU" dirty="0" smtClean="0"/>
              <a:t>зона поражения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3" name="Picture 2" descr="F:\Downloads\ss (2014-05-13 at 07.50.1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980728"/>
            <a:ext cx="5333109" cy="586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Downloads\ss (2014-05-13 at 07.52.38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626" y="1340768"/>
            <a:ext cx="3440846" cy="11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30126" y="26369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Карта текстур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0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507</TotalTime>
  <Words>180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Разработка графической игровой программы с процедурной генерацией игрового окружения с использованием кросс-платформенной библиотеки SDL</vt:lpstr>
      <vt:lpstr>Основные проблемы</vt:lpstr>
      <vt:lpstr>Зачем?</vt:lpstr>
      <vt:lpstr>Цель работы</vt:lpstr>
      <vt:lpstr>Задачи</vt:lpstr>
      <vt:lpstr>Выбор средств</vt:lpstr>
      <vt:lpstr>.</vt:lpstr>
      <vt:lpstr>Модель игрового мира</vt:lpstr>
      <vt:lpstr>Модель игрового персонажа</vt:lpstr>
      <vt:lpstr>Алгоритм обработки игровой механики</vt:lpstr>
      <vt:lpstr>Алгоритм процедурной генерации</vt:lpstr>
      <vt:lpstr>Алгоритм процедурной генерации</vt:lpstr>
      <vt:lpstr>Пример игровой карты</vt:lpstr>
      <vt:lpstr>Игровой персонаж</vt:lpstr>
      <vt:lpstr>Что было сделано?</vt:lpstr>
      <vt:lpstr>Спасибо за внимание!</vt:lpstr>
      <vt:lpstr>Разработка графической игровой программы с процедурной генерацией игрового окружения с использованием кросс-платформенной библиотеки SDL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графической игровой программы с процедурной генерацией игрового окружения с использованием кросс-платформенной библиотеки SDL</dc:title>
  <dc:creator>Kert</dc:creator>
  <cp:lastModifiedBy>Kert</cp:lastModifiedBy>
  <cp:revision>25</cp:revision>
  <dcterms:created xsi:type="dcterms:W3CDTF">2014-05-12T12:43:22Z</dcterms:created>
  <dcterms:modified xsi:type="dcterms:W3CDTF">2014-05-13T02:23:18Z</dcterms:modified>
</cp:coreProperties>
</file>