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63" r:id="rId10"/>
    <p:sldId id="268" r:id="rId11"/>
    <p:sldId id="264" r:id="rId12"/>
    <p:sldId id="265" r:id="rId13"/>
    <p:sldId id="266" r:id="rId14"/>
    <p:sldId id="267" r:id="rId15"/>
    <p:sldId id="269" r:id="rId16"/>
    <p:sldId id="270" r:id="rId17"/>
    <p:sldId id="271" r:id="rId18"/>
    <p:sldId id="272" r:id="rId19"/>
    <p:sldId id="273" r:id="rId20"/>
    <p:sldId id="275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32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7905FB-C35F-4352-B5E8-1093F99AC413}" type="datetimeFigureOut">
              <a:rPr lang="fr-FR" smtClean="0"/>
              <a:t>21/05/2014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4D8C60-6D53-492D-A02C-5171F96B8E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2128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D201A1F-3F24-40C1-9F38-1251DAF8ED90}" type="datetimeFigureOut">
              <a:rPr lang="fr-FR" smtClean="0"/>
              <a:t>21/05/2014</a:t>
            </a:fld>
            <a:endParaRPr lang="fr-FR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CBC9597-819F-4696-9B99-13909610917C}" type="slidenum">
              <a:rPr lang="fr-FR" smtClean="0"/>
              <a:t>‹N°›</a:t>
            </a:fld>
            <a:endParaRPr lang="fr-FR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01A1F-3F24-40C1-9F38-1251DAF8ED90}" type="datetimeFigureOut">
              <a:rPr lang="fr-FR" smtClean="0"/>
              <a:t>21/05/2014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C9597-819F-4696-9B99-13909610917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01A1F-3F24-40C1-9F38-1251DAF8ED90}" type="datetimeFigureOut">
              <a:rPr lang="fr-FR" smtClean="0"/>
              <a:t>21/05/2014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C9597-819F-4696-9B99-13909610917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01A1F-3F24-40C1-9F38-1251DAF8ED90}" type="datetimeFigureOut">
              <a:rPr lang="fr-FR" smtClean="0"/>
              <a:t>21/05/2014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C9597-819F-4696-9B99-13909610917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01A1F-3F24-40C1-9F38-1251DAF8ED90}" type="datetimeFigureOut">
              <a:rPr lang="fr-FR" smtClean="0"/>
              <a:t>21/05/2014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C9597-819F-4696-9B99-13909610917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01A1F-3F24-40C1-9F38-1251DAF8ED90}" type="datetimeFigureOut">
              <a:rPr lang="fr-FR" smtClean="0"/>
              <a:t>21/05/2014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C9597-819F-4696-9B99-13909610917C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01A1F-3F24-40C1-9F38-1251DAF8ED90}" type="datetimeFigureOut">
              <a:rPr lang="fr-FR" smtClean="0"/>
              <a:t>21/05/2014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C9597-819F-4696-9B99-13909610917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01A1F-3F24-40C1-9F38-1251DAF8ED90}" type="datetimeFigureOut">
              <a:rPr lang="fr-FR" smtClean="0"/>
              <a:t>21/05/2014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C9597-819F-4696-9B99-13909610917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01A1F-3F24-40C1-9F38-1251DAF8ED90}" type="datetimeFigureOut">
              <a:rPr lang="fr-FR" smtClean="0"/>
              <a:t>21/05/2014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C9597-819F-4696-9B99-13909610917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01A1F-3F24-40C1-9F38-1251DAF8ED90}" type="datetimeFigureOut">
              <a:rPr lang="fr-FR" smtClean="0"/>
              <a:t>21/05/2014</a:t>
            </a:fld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C9597-819F-4696-9B99-13909610917C}" type="slidenum">
              <a:rPr lang="fr-FR" smtClean="0"/>
              <a:t>‹N°›</a:t>
            </a:fld>
            <a:endParaRPr lang="fr-FR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01A1F-3F24-40C1-9F38-1251DAF8ED90}" type="datetimeFigureOut">
              <a:rPr lang="fr-FR" smtClean="0"/>
              <a:t>21/05/2014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C9597-819F-4696-9B99-13909610917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D201A1F-3F24-40C1-9F38-1251DAF8ED90}" type="datetimeFigureOut">
              <a:rPr lang="fr-FR" smtClean="0"/>
              <a:t>21/05/2014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CBC9597-819F-4696-9B99-13909610917C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716016" y="1412776"/>
            <a:ext cx="3313355" cy="1702160"/>
          </a:xfrm>
        </p:spPr>
        <p:txBody>
          <a:bodyPr>
            <a:noAutofit/>
          </a:bodyPr>
          <a:lstStyle/>
          <a:p>
            <a:r>
              <a:rPr lang="fr-FR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Revue </a:t>
            </a:r>
            <a:r>
              <a:rPr lang="fr-FR" sz="5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Projet</a:t>
            </a:r>
            <a:endParaRPr lang="fr-FR" sz="5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Modification d’un compacteur solaire</a:t>
            </a:r>
            <a:endParaRPr lang="fr-FR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 3" descr="BigBelly-Bin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55" y="179512"/>
            <a:ext cx="4104456" cy="34723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 4" descr="bigBelly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424" y="4725144"/>
            <a:ext cx="2260318" cy="10539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noFill/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79512"/>
            <a:ext cx="1284934" cy="1276368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608" y="1988840"/>
            <a:ext cx="7200916" cy="3843789"/>
          </a:xfrm>
        </p:spPr>
        <p:txBody>
          <a:bodyPr>
            <a:normAutofit fontScale="77500" lnSpcReduction="20000"/>
          </a:bodyPr>
          <a:lstStyle/>
          <a:p>
            <a:r>
              <a:rPr lang="fr-FR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Périmètre</a:t>
            </a:r>
            <a:r>
              <a:rPr lang="fr-F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 = pi*D = pi*65 = 204,2mm</a:t>
            </a:r>
          </a:p>
          <a:p>
            <a:endParaRPr lang="fr-F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Enroulement de l’affiche 4 fois</a:t>
            </a:r>
            <a:r>
              <a:rPr lang="fr-F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fr-F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817mm</a:t>
            </a:r>
          </a:p>
          <a:p>
            <a:pPr marL="68580" indent="0">
              <a:buNone/>
            </a:pPr>
            <a:r>
              <a:rPr lang="fr-F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Donc l’affiche fera 817mm de haut et 450mm de large</a:t>
            </a:r>
          </a:p>
          <a:p>
            <a:pPr marL="68580" indent="0">
              <a:buNone/>
            </a:pPr>
            <a:endParaRPr lang="fr-F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Moment </a:t>
            </a:r>
            <a:r>
              <a:rPr lang="fr-FR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d’inertie (cylindre plein) : Pour 2 axes</a:t>
            </a:r>
          </a:p>
          <a:p>
            <a:pPr marL="68580" indent="0">
              <a:buNone/>
            </a:pPr>
            <a:r>
              <a:rPr lang="fr-F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J </a:t>
            </a:r>
            <a:r>
              <a:rPr lang="fr-F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½*2m*r² = ½*2*1.7*0.0325² = 0.0018 kg.m²</a:t>
            </a:r>
          </a:p>
          <a:p>
            <a:endParaRPr lang="fr-F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Vitesse angulaire </a:t>
            </a:r>
            <a:r>
              <a:rPr lang="fr-F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 = v/r = 0.2/0.0325 = 6.15 rad/s</a:t>
            </a:r>
          </a:p>
          <a:p>
            <a:endParaRPr lang="fr-F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Accélération angulaire</a:t>
            </a:r>
            <a:r>
              <a:rPr lang="fr-F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= w/t = 6.15/1 = 6.15 rad/s²</a:t>
            </a:r>
          </a:p>
          <a:p>
            <a:endParaRPr lang="fr-F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Couple</a:t>
            </a:r>
            <a:r>
              <a:rPr lang="fr-F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= J*a = 0.0018*6.15 = 0.011 N.m = 11 N.mm</a:t>
            </a:r>
          </a:p>
          <a:p>
            <a:endParaRPr lang="fr-F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97656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99683"/>
            <a:ext cx="3917652" cy="293823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109958" y="3712038"/>
            <a:ext cx="43172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Couple motoréducteur 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0,15 N.m</a:t>
            </a:r>
          </a:p>
          <a:p>
            <a:r>
              <a:rPr lang="fr-FR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Vitesse nominale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44tr/min</a:t>
            </a:r>
          </a:p>
          <a:p>
            <a:r>
              <a:rPr lang="fr-FR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Puissance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12W</a:t>
            </a:r>
          </a:p>
          <a:p>
            <a:r>
              <a:rPr lang="fr-FR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Diamètre de l’arbre 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2,5mm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14" y="797684"/>
            <a:ext cx="7870584" cy="273630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8800" b="69200" l="28571" r="7142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992" t="24098" r="33957" b="28083"/>
          <a:stretch/>
        </p:blipFill>
        <p:spPr>
          <a:xfrm>
            <a:off x="519014" y="4653136"/>
            <a:ext cx="1852569" cy="2037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3116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31636" y="620688"/>
            <a:ext cx="7024744" cy="1143000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c) Changer les affiches</a:t>
            </a:r>
          </a:p>
        </p:txBody>
      </p:sp>
      <p:pic>
        <p:nvPicPr>
          <p:cNvPr id="8" name="Image 7" descr="BIG_pou_gond_scellement_chimique_ino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875408"/>
            <a:ext cx="3000396" cy="2868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ZoneTexte 8"/>
          <p:cNvSpPr txBox="1"/>
          <p:nvPr/>
        </p:nvSpPr>
        <p:spPr>
          <a:xfrm>
            <a:off x="701502" y="2155074"/>
            <a:ext cx="29851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Système de Gonds</a:t>
            </a:r>
          </a:p>
        </p:txBody>
      </p:sp>
      <p:pic>
        <p:nvPicPr>
          <p:cNvPr id="10" name="Image 9" descr="verin_porte_gaz3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2744373"/>
            <a:ext cx="4251332" cy="3188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ZoneTexte 10"/>
          <p:cNvSpPr txBox="1"/>
          <p:nvPr/>
        </p:nvSpPr>
        <p:spPr>
          <a:xfrm>
            <a:off x="4448581" y="1852804"/>
            <a:ext cx="36583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Système de vérin à gaz</a:t>
            </a:r>
          </a:p>
          <a:p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(optionnel)</a:t>
            </a:r>
            <a:endParaRPr lang="fr-F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27067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372" y="2492896"/>
            <a:ext cx="5257800" cy="347662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131840" y="1756847"/>
            <a:ext cx="3013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Système de serrure</a:t>
            </a:r>
            <a:endParaRPr lang="fr-F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928387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024744" cy="1143000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d) Fixer les </a:t>
            </a:r>
            <a:r>
              <a:rPr lang="fr-FR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affiches</a:t>
            </a:r>
            <a:endParaRPr lang="fr-FR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 3" descr="copyright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619700"/>
            <a:ext cx="3807035" cy="38070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ZoneTexte 4"/>
          <p:cNvSpPr txBox="1"/>
          <p:nvPr/>
        </p:nvSpPr>
        <p:spPr>
          <a:xfrm>
            <a:off x="611560" y="2035721"/>
            <a:ext cx="39725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Système de pince à linge</a:t>
            </a:r>
            <a:endParaRPr lang="fr-F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36" t="14142" r="4330" b="7305"/>
          <a:stretch/>
        </p:blipFill>
        <p:spPr bwMode="auto">
          <a:xfrm>
            <a:off x="4552766" y="2118233"/>
            <a:ext cx="3962053" cy="2377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578" y="4744037"/>
            <a:ext cx="1514428" cy="1682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4906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1844" y="260648"/>
            <a:ext cx="8229600" cy="1399032"/>
          </a:xfrm>
        </p:spPr>
        <p:txBody>
          <a:bodyPr/>
          <a:lstStyle/>
          <a:p>
            <a:r>
              <a:rPr lang="fr-FR" dirty="0" smtClean="0"/>
              <a:t>III) Matériaux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39552" y="2204864"/>
            <a:ext cx="885828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Axe</a:t>
            </a:r>
            <a:r>
              <a:rPr lang="fr-FR" sz="2400" b="1" dirty="0" smtClean="0"/>
              <a:t> : ABS </a:t>
            </a:r>
          </a:p>
          <a:p>
            <a:r>
              <a:rPr lang="fr-FR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Porte</a:t>
            </a:r>
            <a:r>
              <a:rPr lang="fr-FR" sz="2400" b="1" dirty="0" smtClean="0"/>
              <a:t> : ABS</a:t>
            </a:r>
          </a:p>
          <a:p>
            <a:r>
              <a:rPr lang="fr-FR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Vitre</a:t>
            </a:r>
            <a:r>
              <a:rPr lang="fr-FR" sz="2400" b="1" dirty="0" smtClean="0"/>
              <a:t> : PMMA (Plexiglas)</a:t>
            </a:r>
          </a:p>
          <a:p>
            <a:r>
              <a:rPr lang="fr-FR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Pince à linge</a:t>
            </a:r>
            <a:r>
              <a:rPr lang="fr-FR" sz="2400" b="1" dirty="0" smtClean="0"/>
              <a:t> : Acier inoxydable</a:t>
            </a:r>
          </a:p>
          <a:p>
            <a:r>
              <a:rPr lang="fr-FR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Gond male</a:t>
            </a:r>
            <a:r>
              <a:rPr lang="fr-FR" sz="2400" b="1" dirty="0" smtClean="0"/>
              <a:t> : Acier inoxydable</a:t>
            </a:r>
          </a:p>
          <a:p>
            <a:r>
              <a:rPr lang="fr-FR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Gond femelle</a:t>
            </a:r>
            <a:r>
              <a:rPr lang="fr-FR" sz="2400" b="1" dirty="0" smtClean="0"/>
              <a:t>: Acier inoxydable</a:t>
            </a:r>
          </a:p>
          <a:p>
            <a:r>
              <a:rPr lang="fr-FR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Serrure + écrou + Vérin à gaz</a:t>
            </a:r>
            <a:r>
              <a:rPr lang="fr-FR" sz="2400" b="1" dirty="0" smtClean="0"/>
              <a:t>: matériaux proposés</a:t>
            </a:r>
          </a:p>
          <a:p>
            <a:r>
              <a:rPr lang="fr-FR" sz="2400" b="1" dirty="0" smtClean="0"/>
              <a:t>par le vendeur.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91718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39552" y="417886"/>
            <a:ext cx="3813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Axe : Choix du matériau</a:t>
            </a:r>
            <a:endParaRPr lang="fr-F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87" y="980728"/>
            <a:ext cx="4933782" cy="541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380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11560" y="712190"/>
            <a:ext cx="595066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Porte : Choix du matériau et résistance</a:t>
            </a:r>
          </a:p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412776"/>
            <a:ext cx="3617103" cy="5085184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46" y="1412776"/>
            <a:ext cx="4589692" cy="499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4181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39552" y="746120"/>
            <a:ext cx="586891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Vitre : Choix du matériau et résistance</a:t>
            </a:r>
          </a:p>
          <a:p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3" r="8450"/>
          <a:stretch/>
        </p:blipFill>
        <p:spPr>
          <a:xfrm>
            <a:off x="5095427" y="1484784"/>
            <a:ext cx="3472537" cy="4536504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37" y="1340768"/>
            <a:ext cx="4525390" cy="4946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8105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2795" y="121246"/>
            <a:ext cx="7024744" cy="1143000"/>
          </a:xfrm>
        </p:spPr>
        <p:txBody>
          <a:bodyPr/>
          <a:lstStyle/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IV) </a:t>
            </a:r>
            <a:r>
              <a:rPr lang="fr-FR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endParaRPr lang="fr-FR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95" y="1524894"/>
            <a:ext cx="2799644" cy="489654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264246"/>
            <a:ext cx="2599061" cy="515719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649" y="2478038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3290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/>
          <a:lstStyle/>
          <a:p>
            <a:r>
              <a:rPr lang="fr-FR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Sommaire :</a:t>
            </a:r>
            <a:endParaRPr lang="fr-FR" u="sng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FR" dirty="0" smtClean="0"/>
              <a:t>I) Présentation du Projet</a:t>
            </a:r>
          </a:p>
          <a:p>
            <a:endParaRPr lang="fr-FR" dirty="0" smtClean="0"/>
          </a:p>
          <a:p>
            <a:r>
              <a:rPr lang="fr-FR" dirty="0" smtClean="0"/>
              <a:t>II) Ma Solution</a:t>
            </a:r>
          </a:p>
          <a:p>
            <a:pPr marL="82296" indent="0">
              <a:buNone/>
            </a:pPr>
            <a:r>
              <a:rPr lang="fr-FR" dirty="0"/>
              <a:t> </a:t>
            </a:r>
            <a:r>
              <a:rPr lang="fr-FR" dirty="0" smtClean="0"/>
              <a:t>  </a:t>
            </a:r>
            <a:r>
              <a:rPr lang="fr-FR" dirty="0"/>
              <a:t> </a:t>
            </a:r>
            <a:r>
              <a:rPr lang="fr-FR" dirty="0" smtClean="0"/>
              <a:t> a) Choix de ma solution</a:t>
            </a:r>
          </a:p>
          <a:p>
            <a:pPr>
              <a:buNone/>
            </a:pPr>
            <a:r>
              <a:rPr lang="fr-FR" dirty="0" smtClean="0"/>
              <a:t>     b) Faire défiler les affiches</a:t>
            </a:r>
          </a:p>
          <a:p>
            <a:pPr>
              <a:buNone/>
            </a:pPr>
            <a:r>
              <a:rPr lang="fr-FR" dirty="0" smtClean="0"/>
              <a:t>     c) Changer les affiches</a:t>
            </a:r>
          </a:p>
          <a:p>
            <a:pPr>
              <a:buNone/>
            </a:pPr>
            <a:r>
              <a:rPr lang="fr-FR" dirty="0" smtClean="0"/>
              <a:t>     d) Fixer les affiches</a:t>
            </a:r>
          </a:p>
          <a:p>
            <a:endParaRPr lang="fr-FR" dirty="0" smtClean="0"/>
          </a:p>
          <a:p>
            <a:r>
              <a:rPr lang="fr-FR" dirty="0" smtClean="0"/>
              <a:t>III) Choix des Matériaux</a:t>
            </a:r>
          </a:p>
          <a:p>
            <a:pPr>
              <a:buNone/>
            </a:pPr>
            <a:r>
              <a:rPr lang="fr-FR" dirty="0" smtClean="0"/>
              <a:t>      a) Résistance des Matériaux</a:t>
            </a:r>
          </a:p>
          <a:p>
            <a:pPr>
              <a:buNone/>
            </a:pPr>
            <a:r>
              <a:rPr lang="fr-FR" dirty="0" smtClean="0"/>
              <a:t>      b) Contexte de Développement Durable</a:t>
            </a:r>
          </a:p>
          <a:p>
            <a:endParaRPr lang="fr-FR" dirty="0" smtClean="0"/>
          </a:p>
          <a:p>
            <a:r>
              <a:rPr lang="fr-FR" dirty="0" smtClean="0"/>
              <a:t>IV) Conclusion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47166" y="1268760"/>
            <a:ext cx="584967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Merci de votre </a:t>
            </a:r>
          </a:p>
          <a:p>
            <a:pPr algn="ctr"/>
            <a:r>
              <a:rPr lang="fr-FR" sz="54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Attention</a:t>
            </a:r>
            <a:endParaRPr lang="fr-FR" sz="5400" b="1" cap="all" dirty="0">
              <a:ln w="9000" cmpd="sng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69" b="91667" l="7565" r="939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047133"/>
            <a:ext cx="2448272" cy="3306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606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024744" cy="1143000"/>
          </a:xfrm>
        </p:spPr>
        <p:txBody>
          <a:bodyPr/>
          <a:lstStyle/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I) </a:t>
            </a:r>
            <a:r>
              <a:rPr lang="fr-FR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Présentation du projet</a:t>
            </a:r>
            <a:endParaRPr lang="fr-FR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Espace réservé du contenu 3" descr="Big-Bell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1844824"/>
            <a:ext cx="5847536" cy="4385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4149080"/>
            <a:ext cx="1872207" cy="202504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Contraintes :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691680" y="2618856"/>
            <a:ext cx="2304256" cy="1368152"/>
          </a:xfrm>
          <a:prstGeom prst="rect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Montrer aux passants, des affiches publicitaires qui permettent d’attirer l’attention.</a:t>
            </a:r>
            <a:endParaRPr lang="fr-FR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Connecteur en angle 4"/>
          <p:cNvCxnSpPr/>
          <p:nvPr/>
        </p:nvCxnSpPr>
        <p:spPr>
          <a:xfrm rot="5400000">
            <a:off x="1115794" y="4245717"/>
            <a:ext cx="737667" cy="63012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631383" y="4941032"/>
            <a:ext cx="1706488" cy="982208"/>
          </a:xfrm>
          <a:prstGeom prst="rect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Permettre au système de faire défiler 3 affiches.</a:t>
            </a:r>
            <a:endParaRPr lang="fr-FR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Connecteur en angle 6"/>
          <p:cNvCxnSpPr/>
          <p:nvPr/>
        </p:nvCxnSpPr>
        <p:spPr>
          <a:xfrm>
            <a:off x="4188323" y="3308304"/>
            <a:ext cx="2183877" cy="56955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372200" y="3308304"/>
            <a:ext cx="1634480" cy="1058416"/>
          </a:xfrm>
          <a:prstGeom prst="rect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Gérer accès au système pour changer les affiches.</a:t>
            </a:r>
            <a:endParaRPr lang="fr-FR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rganigramme : Ou 8"/>
          <p:cNvSpPr/>
          <p:nvPr/>
        </p:nvSpPr>
        <p:spPr>
          <a:xfrm>
            <a:off x="1691680" y="3998164"/>
            <a:ext cx="216022" cy="216024"/>
          </a:xfrm>
          <a:prstGeom prst="flowChar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rganigramme : Ou 9"/>
          <p:cNvSpPr/>
          <p:nvPr/>
        </p:nvSpPr>
        <p:spPr>
          <a:xfrm>
            <a:off x="4007536" y="3200292"/>
            <a:ext cx="216024" cy="216024"/>
          </a:xfrm>
          <a:prstGeom prst="flowChar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avec flèche 10"/>
          <p:cNvCxnSpPr/>
          <p:nvPr/>
        </p:nvCxnSpPr>
        <p:spPr>
          <a:xfrm flipH="1" flipV="1">
            <a:off x="3059832" y="3987008"/>
            <a:ext cx="2196419" cy="5694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788024" y="4560780"/>
            <a:ext cx="1944216" cy="1285884"/>
          </a:xfrm>
          <a:prstGeom prst="rect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Respecter une dimension du système de :</a:t>
            </a:r>
          </a:p>
          <a:p>
            <a:r>
              <a:rPr lang="fr-F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1000x550x100mm</a:t>
            </a:r>
            <a:endParaRPr lang="fr-FR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678562" y="4472414"/>
            <a:ext cx="1584176" cy="914400"/>
          </a:xfrm>
          <a:prstGeom prst="rect">
            <a:avLst/>
          </a:prstGeom>
          <a:solidFill>
            <a:srgbClr val="FF9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Utiliser l’énergie de la batterie</a:t>
            </a:r>
            <a:endParaRPr lang="fr-FR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Connecteur droit avec flèche 13"/>
          <p:cNvCxnSpPr>
            <a:stCxn id="13" idx="1"/>
          </p:cNvCxnSpPr>
          <p:nvPr/>
        </p:nvCxnSpPr>
        <p:spPr>
          <a:xfrm flipH="1">
            <a:off x="2337871" y="4929614"/>
            <a:ext cx="340691" cy="1147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059832" y="5466040"/>
            <a:ext cx="1534166" cy="914400"/>
          </a:xfrm>
          <a:prstGeom prst="rect">
            <a:avLst/>
          </a:prstGeom>
          <a:solidFill>
            <a:srgbClr val="FF9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Respecter un délai d’affichage</a:t>
            </a:r>
            <a:endParaRPr lang="fr-FR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6" name="Connecteur droit avec flèche 15"/>
          <p:cNvCxnSpPr>
            <a:stCxn id="15" idx="1"/>
          </p:cNvCxnSpPr>
          <p:nvPr/>
        </p:nvCxnSpPr>
        <p:spPr>
          <a:xfrm flipH="1" flipV="1">
            <a:off x="2337871" y="5589240"/>
            <a:ext cx="721961" cy="33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07451"/>
            <a:ext cx="4078841" cy="1359614"/>
          </a:xfrm>
          <a:prstGeom prst="rect">
            <a:avLst/>
          </a:prstGeom>
        </p:spPr>
      </p:pic>
      <p:cxnSp>
        <p:nvCxnSpPr>
          <p:cNvPr id="18" name="Connecteur droit 17"/>
          <p:cNvCxnSpPr/>
          <p:nvPr/>
        </p:nvCxnSpPr>
        <p:spPr>
          <a:xfrm flipV="1">
            <a:off x="3362638" y="2235872"/>
            <a:ext cx="0" cy="3829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rganigramme : Ou 18"/>
          <p:cNvSpPr/>
          <p:nvPr/>
        </p:nvSpPr>
        <p:spPr>
          <a:xfrm>
            <a:off x="3254626" y="2067065"/>
            <a:ext cx="216024" cy="191493"/>
          </a:xfrm>
          <a:prstGeom prst="flowChar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/>
          <p:cNvSpPr txBox="1"/>
          <p:nvPr/>
        </p:nvSpPr>
        <p:spPr>
          <a:xfrm>
            <a:off x="4906425" y="925593"/>
            <a:ext cx="37785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Diagramme d’exigence</a:t>
            </a:r>
            <a:endParaRPr lang="fr-F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024744" cy="1143000"/>
          </a:xfrm>
        </p:spPr>
        <p:txBody>
          <a:bodyPr/>
          <a:lstStyle/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II) </a:t>
            </a:r>
            <a:r>
              <a:rPr lang="fr-FR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 Solutions</a:t>
            </a:r>
            <a:endParaRPr lang="fr-FR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Ancienne solution </a:t>
            </a:r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67" y="1909986"/>
            <a:ext cx="7536838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ZoneTexte 4"/>
          <p:cNvSpPr txBox="1"/>
          <p:nvPr/>
        </p:nvSpPr>
        <p:spPr>
          <a:xfrm>
            <a:off x="1763688" y="1268760"/>
            <a:ext cx="4328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a) Choix de ma </a:t>
            </a:r>
            <a:r>
              <a:rPr lang="fr-FR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</a:t>
            </a:r>
            <a:endParaRPr lang="fr-FR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72816"/>
            <a:ext cx="7497762" cy="4498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10" y="1700808"/>
            <a:ext cx="7620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65590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5" t="12977" r="541" b="11814"/>
          <a:stretch/>
        </p:blipFill>
        <p:spPr>
          <a:xfrm rot="16200000">
            <a:off x="1161208" y="301676"/>
            <a:ext cx="3005160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Espace réservé du contenu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22" t="4939" r="35589" b="2648"/>
          <a:stretch/>
        </p:blipFill>
        <p:spPr>
          <a:xfrm>
            <a:off x="5882977" y="1988840"/>
            <a:ext cx="2586374" cy="4512391"/>
          </a:xfrm>
          <a:prstGeom prst="rect">
            <a:avLst/>
          </a:prstGeom>
        </p:spPr>
      </p:pic>
      <p:pic>
        <p:nvPicPr>
          <p:cNvPr id="6" name="Espace réservé du contenu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789040"/>
            <a:ext cx="4896544" cy="257818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815731" y="908720"/>
            <a:ext cx="36695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Schéma cinématique +</a:t>
            </a:r>
          </a:p>
          <a:p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Première conception</a:t>
            </a:r>
            <a:endParaRPr lang="fr-F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73873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5073" y="260648"/>
            <a:ext cx="7024744" cy="1143000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b) Faire défiler les affiches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907703" y="4869160"/>
            <a:ext cx="429476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u="sng" dirty="0"/>
              <a:t>Diamètre</a:t>
            </a:r>
            <a:r>
              <a:rPr lang="fr-FR" b="1" dirty="0"/>
              <a:t> D = 65mm = 0.065m</a:t>
            </a:r>
          </a:p>
          <a:p>
            <a:r>
              <a:rPr lang="fr-FR" b="1" u="sng" dirty="0"/>
              <a:t>Rayon</a:t>
            </a:r>
            <a:r>
              <a:rPr lang="fr-FR" b="1" dirty="0"/>
              <a:t> r = 32.5mm = 0.0325m</a:t>
            </a:r>
          </a:p>
          <a:p>
            <a:r>
              <a:rPr lang="fr-FR" b="1" u="sng" dirty="0"/>
              <a:t>Longueur</a:t>
            </a:r>
            <a:r>
              <a:rPr lang="fr-FR" b="1" dirty="0"/>
              <a:t> l = 540mm = </a:t>
            </a:r>
            <a:r>
              <a:rPr lang="fr-FR" b="1" dirty="0" smtClean="0"/>
              <a:t>0.540m</a:t>
            </a:r>
          </a:p>
          <a:p>
            <a:r>
              <a:rPr lang="fr-FR" b="1" u="sng" dirty="0"/>
              <a:t>Périmètre</a:t>
            </a:r>
            <a:r>
              <a:rPr lang="fr-FR" b="1" dirty="0"/>
              <a:t> P = pi*D = pi*65 = </a:t>
            </a:r>
            <a:r>
              <a:rPr lang="fr-FR" b="1" dirty="0" smtClean="0"/>
              <a:t>204,2mm</a:t>
            </a:r>
            <a:endParaRPr lang="fr-FR" b="1" dirty="0"/>
          </a:p>
          <a:p>
            <a:r>
              <a:rPr lang="fr-FR" b="1" u="sng" dirty="0"/>
              <a:t>Masse</a:t>
            </a:r>
            <a:r>
              <a:rPr lang="fr-FR" b="1" dirty="0"/>
              <a:t> m = </a:t>
            </a:r>
            <a:r>
              <a:rPr lang="fr-FR" b="1" dirty="0" smtClean="0"/>
              <a:t>1.7kg</a:t>
            </a:r>
          </a:p>
          <a:p>
            <a:r>
              <a:rPr lang="fr-FR" b="1" dirty="0" smtClean="0"/>
              <a:t> </a:t>
            </a:r>
            <a:endParaRPr lang="fr-FR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/>
          <a:srcRect l="20981" t="29440" r="10268" b="19710"/>
          <a:stretch/>
        </p:blipFill>
        <p:spPr bwMode="auto">
          <a:xfrm>
            <a:off x="1043608" y="1472977"/>
            <a:ext cx="6854038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467141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1243</TotalTime>
  <Words>370</Words>
  <Application>Microsoft Office PowerPoint</Application>
  <PresentationFormat>Affichage à l'écran (4:3)</PresentationFormat>
  <Paragraphs>77</Paragraphs>
  <Slides>20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1" baseType="lpstr">
      <vt:lpstr>Austin</vt:lpstr>
      <vt:lpstr>Revue de Projet</vt:lpstr>
      <vt:lpstr>Sommaire :</vt:lpstr>
      <vt:lpstr>I) Présentation du projet</vt:lpstr>
      <vt:lpstr>Contraintes :</vt:lpstr>
      <vt:lpstr>II) Mes Solutions</vt:lpstr>
      <vt:lpstr>Présentation PowerPoint</vt:lpstr>
      <vt:lpstr>Présentation PowerPoint</vt:lpstr>
      <vt:lpstr>Présentation PowerPoint</vt:lpstr>
      <vt:lpstr>b) Faire défiler les affiches</vt:lpstr>
      <vt:lpstr>Présentation PowerPoint</vt:lpstr>
      <vt:lpstr>Présentation PowerPoint</vt:lpstr>
      <vt:lpstr>c) Changer les affiches</vt:lpstr>
      <vt:lpstr>Présentation PowerPoint</vt:lpstr>
      <vt:lpstr>d) Fixer les affiches</vt:lpstr>
      <vt:lpstr>III) Matériaux</vt:lpstr>
      <vt:lpstr>Présentation PowerPoint</vt:lpstr>
      <vt:lpstr>Présentation PowerPoint</vt:lpstr>
      <vt:lpstr>Présentation PowerPoint</vt:lpstr>
      <vt:lpstr>IV) Conclusion</vt:lpstr>
      <vt:lpstr>Présentation PowerPoint</vt:lpstr>
    </vt:vector>
  </TitlesOfParts>
  <Company>Education Nationale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Soutenance Finale</dc:title>
  <dc:creator>eleves</dc:creator>
  <cp:lastModifiedBy>SideNeX</cp:lastModifiedBy>
  <cp:revision>42</cp:revision>
  <dcterms:created xsi:type="dcterms:W3CDTF">2014-05-16T10:57:17Z</dcterms:created>
  <dcterms:modified xsi:type="dcterms:W3CDTF">2014-05-21T20:46:28Z</dcterms:modified>
</cp:coreProperties>
</file>