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56DE4-D4BF-4124-9C63-A8C3078D698E}" type="datetimeFigureOut">
              <a:rPr lang="es-ES" smtClean="0"/>
              <a:t>21/05/2014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70AD5-A16E-410B-8392-EB72E7EBC46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56DE4-D4BF-4124-9C63-A8C3078D698E}" type="datetimeFigureOut">
              <a:rPr lang="es-ES" smtClean="0"/>
              <a:t>21/05/2014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70AD5-A16E-410B-8392-EB72E7EBC46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56DE4-D4BF-4124-9C63-A8C3078D698E}" type="datetimeFigureOut">
              <a:rPr lang="es-ES" smtClean="0"/>
              <a:t>21/05/2014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70AD5-A16E-410B-8392-EB72E7EBC46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56DE4-D4BF-4124-9C63-A8C3078D698E}" type="datetimeFigureOut">
              <a:rPr lang="es-ES" smtClean="0"/>
              <a:t>21/05/2014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70AD5-A16E-410B-8392-EB72E7EBC46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56DE4-D4BF-4124-9C63-A8C3078D698E}" type="datetimeFigureOut">
              <a:rPr lang="es-ES" smtClean="0"/>
              <a:t>21/05/2014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70AD5-A16E-410B-8392-EB72E7EBC46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56DE4-D4BF-4124-9C63-A8C3078D698E}" type="datetimeFigureOut">
              <a:rPr lang="es-ES" smtClean="0"/>
              <a:t>21/05/2014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70AD5-A16E-410B-8392-EB72E7EBC46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56DE4-D4BF-4124-9C63-A8C3078D698E}" type="datetimeFigureOut">
              <a:rPr lang="es-ES" smtClean="0"/>
              <a:t>21/05/2014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70AD5-A16E-410B-8392-EB72E7EBC46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56DE4-D4BF-4124-9C63-A8C3078D698E}" type="datetimeFigureOut">
              <a:rPr lang="es-ES" smtClean="0"/>
              <a:t>21/05/2014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70AD5-A16E-410B-8392-EB72E7EBC46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56DE4-D4BF-4124-9C63-A8C3078D698E}" type="datetimeFigureOut">
              <a:rPr lang="es-ES" smtClean="0"/>
              <a:t>21/05/2014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70AD5-A16E-410B-8392-EB72E7EBC46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56DE4-D4BF-4124-9C63-A8C3078D698E}" type="datetimeFigureOut">
              <a:rPr lang="es-ES" smtClean="0"/>
              <a:t>21/05/2014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70AD5-A16E-410B-8392-EB72E7EBC46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56DE4-D4BF-4124-9C63-A8C3078D698E}" type="datetimeFigureOut">
              <a:rPr lang="es-ES" smtClean="0"/>
              <a:t>21/05/2014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70AD5-A16E-410B-8392-EB72E7EBC46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656DE4-D4BF-4124-9C63-A8C3078D698E}" type="datetimeFigureOut">
              <a:rPr lang="es-ES" smtClean="0"/>
              <a:t>21/05/2014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E70AD5-A16E-410B-8392-EB72E7EBC46F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Elipse"/>
          <p:cNvSpPr/>
          <p:nvPr/>
        </p:nvSpPr>
        <p:spPr>
          <a:xfrm>
            <a:off x="2051720" y="2564904"/>
            <a:ext cx="360040" cy="3600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Elipse"/>
          <p:cNvSpPr/>
          <p:nvPr/>
        </p:nvSpPr>
        <p:spPr>
          <a:xfrm>
            <a:off x="2915816" y="2492896"/>
            <a:ext cx="360040" cy="3600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5 Elipse"/>
          <p:cNvSpPr/>
          <p:nvPr/>
        </p:nvSpPr>
        <p:spPr>
          <a:xfrm>
            <a:off x="3779912" y="2564904"/>
            <a:ext cx="360040" cy="3600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Elipse"/>
          <p:cNvSpPr/>
          <p:nvPr/>
        </p:nvSpPr>
        <p:spPr>
          <a:xfrm>
            <a:off x="4499992" y="2564904"/>
            <a:ext cx="360040" cy="3600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Elipse"/>
          <p:cNvSpPr/>
          <p:nvPr/>
        </p:nvSpPr>
        <p:spPr>
          <a:xfrm>
            <a:off x="5292080" y="2636912"/>
            <a:ext cx="360040" cy="3600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8 Elipse"/>
          <p:cNvSpPr/>
          <p:nvPr/>
        </p:nvSpPr>
        <p:spPr>
          <a:xfrm>
            <a:off x="1115616" y="2564904"/>
            <a:ext cx="360040" cy="3600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9 Elipse"/>
          <p:cNvSpPr/>
          <p:nvPr/>
        </p:nvSpPr>
        <p:spPr>
          <a:xfrm>
            <a:off x="6156176" y="2636912"/>
            <a:ext cx="360040" cy="3600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10 Elipse"/>
          <p:cNvSpPr/>
          <p:nvPr/>
        </p:nvSpPr>
        <p:spPr>
          <a:xfrm>
            <a:off x="7092280" y="2636912"/>
            <a:ext cx="360040" cy="3600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11 Elipse"/>
          <p:cNvSpPr/>
          <p:nvPr/>
        </p:nvSpPr>
        <p:spPr>
          <a:xfrm>
            <a:off x="1331640" y="5589240"/>
            <a:ext cx="360040" cy="36004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12 Elipse"/>
          <p:cNvSpPr/>
          <p:nvPr/>
        </p:nvSpPr>
        <p:spPr>
          <a:xfrm>
            <a:off x="3779912" y="5013176"/>
            <a:ext cx="360040" cy="36004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1"/>
                </a:solidFill>
              </a:rPr>
              <a:t>9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14" name="13 Elipse"/>
          <p:cNvSpPr/>
          <p:nvPr/>
        </p:nvSpPr>
        <p:spPr>
          <a:xfrm>
            <a:off x="3059832" y="4293096"/>
            <a:ext cx="360040" cy="36004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14 Elipse"/>
          <p:cNvSpPr/>
          <p:nvPr/>
        </p:nvSpPr>
        <p:spPr>
          <a:xfrm>
            <a:off x="3779912" y="3645024"/>
            <a:ext cx="360040" cy="36004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15 Elipse"/>
          <p:cNvSpPr/>
          <p:nvPr/>
        </p:nvSpPr>
        <p:spPr>
          <a:xfrm>
            <a:off x="4572000" y="4077072"/>
            <a:ext cx="360040" cy="36004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16 Elipse"/>
          <p:cNvSpPr/>
          <p:nvPr/>
        </p:nvSpPr>
        <p:spPr>
          <a:xfrm>
            <a:off x="5724128" y="4797152"/>
            <a:ext cx="360040" cy="36004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17 Elipse"/>
          <p:cNvSpPr/>
          <p:nvPr/>
        </p:nvSpPr>
        <p:spPr>
          <a:xfrm>
            <a:off x="6732240" y="5301208"/>
            <a:ext cx="360040" cy="36004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18 Elipse"/>
          <p:cNvSpPr/>
          <p:nvPr/>
        </p:nvSpPr>
        <p:spPr>
          <a:xfrm>
            <a:off x="2195736" y="4869160"/>
            <a:ext cx="360040" cy="36004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19 Elipse"/>
          <p:cNvSpPr/>
          <p:nvPr/>
        </p:nvSpPr>
        <p:spPr>
          <a:xfrm>
            <a:off x="3779912" y="3429000"/>
            <a:ext cx="360040" cy="21602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Elipse"/>
          <p:cNvSpPr/>
          <p:nvPr/>
        </p:nvSpPr>
        <p:spPr>
          <a:xfrm>
            <a:off x="2267744" y="2780928"/>
            <a:ext cx="360040" cy="3600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Elipse"/>
          <p:cNvSpPr/>
          <p:nvPr/>
        </p:nvSpPr>
        <p:spPr>
          <a:xfrm>
            <a:off x="3203848" y="2852936"/>
            <a:ext cx="360040" cy="3600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5 Elipse"/>
          <p:cNvSpPr/>
          <p:nvPr/>
        </p:nvSpPr>
        <p:spPr>
          <a:xfrm>
            <a:off x="3851920" y="2924944"/>
            <a:ext cx="360040" cy="3600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Elipse"/>
          <p:cNvSpPr/>
          <p:nvPr/>
        </p:nvSpPr>
        <p:spPr>
          <a:xfrm>
            <a:off x="4860032" y="2852936"/>
            <a:ext cx="360040" cy="3600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Elipse"/>
          <p:cNvSpPr/>
          <p:nvPr/>
        </p:nvSpPr>
        <p:spPr>
          <a:xfrm>
            <a:off x="5652120" y="2852936"/>
            <a:ext cx="360040" cy="3600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8 Elipse"/>
          <p:cNvSpPr/>
          <p:nvPr/>
        </p:nvSpPr>
        <p:spPr>
          <a:xfrm>
            <a:off x="1331640" y="2852936"/>
            <a:ext cx="360040" cy="3600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9 Elipse"/>
          <p:cNvSpPr/>
          <p:nvPr/>
        </p:nvSpPr>
        <p:spPr>
          <a:xfrm>
            <a:off x="6588224" y="2924944"/>
            <a:ext cx="360040" cy="3600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10 Elipse"/>
          <p:cNvSpPr/>
          <p:nvPr/>
        </p:nvSpPr>
        <p:spPr>
          <a:xfrm>
            <a:off x="7452320" y="2996952"/>
            <a:ext cx="360040" cy="3600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11 Elipse"/>
          <p:cNvSpPr/>
          <p:nvPr/>
        </p:nvSpPr>
        <p:spPr>
          <a:xfrm>
            <a:off x="1547664" y="5229200"/>
            <a:ext cx="360040" cy="36004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13 Elipse"/>
          <p:cNvSpPr/>
          <p:nvPr/>
        </p:nvSpPr>
        <p:spPr>
          <a:xfrm>
            <a:off x="3275856" y="3933056"/>
            <a:ext cx="360040" cy="36004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14 Elipse"/>
          <p:cNvSpPr/>
          <p:nvPr/>
        </p:nvSpPr>
        <p:spPr>
          <a:xfrm>
            <a:off x="3995936" y="3284984"/>
            <a:ext cx="360040" cy="36004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15 Elipse"/>
          <p:cNvSpPr/>
          <p:nvPr/>
        </p:nvSpPr>
        <p:spPr>
          <a:xfrm>
            <a:off x="4788024" y="3717032"/>
            <a:ext cx="360040" cy="36004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16 Elipse"/>
          <p:cNvSpPr/>
          <p:nvPr/>
        </p:nvSpPr>
        <p:spPr>
          <a:xfrm>
            <a:off x="5940152" y="4437112"/>
            <a:ext cx="360040" cy="36004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17 Elipse"/>
          <p:cNvSpPr/>
          <p:nvPr/>
        </p:nvSpPr>
        <p:spPr>
          <a:xfrm>
            <a:off x="6948264" y="4941168"/>
            <a:ext cx="360040" cy="36004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18 Elipse"/>
          <p:cNvSpPr/>
          <p:nvPr/>
        </p:nvSpPr>
        <p:spPr>
          <a:xfrm>
            <a:off x="2411760" y="4509120"/>
            <a:ext cx="360040" cy="36004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19 Elipse"/>
          <p:cNvSpPr/>
          <p:nvPr/>
        </p:nvSpPr>
        <p:spPr>
          <a:xfrm>
            <a:off x="3995936" y="3068960"/>
            <a:ext cx="360040" cy="21602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22" name="21 Conector recto de flecha"/>
          <p:cNvCxnSpPr/>
          <p:nvPr/>
        </p:nvCxnSpPr>
        <p:spPr>
          <a:xfrm flipH="1">
            <a:off x="4283968" y="1844824"/>
            <a:ext cx="288032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22 CuadroTexto"/>
          <p:cNvSpPr txBox="1"/>
          <p:nvPr/>
        </p:nvSpPr>
        <p:spPr>
          <a:xfrm>
            <a:off x="4427984" y="1340768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tackle</a:t>
            </a:r>
            <a:endParaRPr lang="es-ES" dirty="0"/>
          </a:p>
        </p:txBody>
      </p:sp>
      <p:sp>
        <p:nvSpPr>
          <p:cNvPr id="24" name="23 Elipse"/>
          <p:cNvSpPr/>
          <p:nvPr/>
        </p:nvSpPr>
        <p:spPr>
          <a:xfrm>
            <a:off x="4067944" y="4437112"/>
            <a:ext cx="360040" cy="36004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1"/>
                </a:solidFill>
              </a:rPr>
              <a:t>9</a:t>
            </a:r>
            <a:endParaRPr lang="es-E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Elipse"/>
          <p:cNvSpPr/>
          <p:nvPr/>
        </p:nvSpPr>
        <p:spPr>
          <a:xfrm>
            <a:off x="2267744" y="2780928"/>
            <a:ext cx="360040" cy="3600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Elipse"/>
          <p:cNvSpPr/>
          <p:nvPr/>
        </p:nvSpPr>
        <p:spPr>
          <a:xfrm>
            <a:off x="3203848" y="2852936"/>
            <a:ext cx="360040" cy="3600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5 Elipse"/>
          <p:cNvSpPr/>
          <p:nvPr/>
        </p:nvSpPr>
        <p:spPr>
          <a:xfrm>
            <a:off x="3851920" y="2924944"/>
            <a:ext cx="360040" cy="3600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Elipse"/>
          <p:cNvSpPr/>
          <p:nvPr/>
        </p:nvSpPr>
        <p:spPr>
          <a:xfrm>
            <a:off x="4860032" y="2852936"/>
            <a:ext cx="360040" cy="3600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Elipse"/>
          <p:cNvSpPr/>
          <p:nvPr/>
        </p:nvSpPr>
        <p:spPr>
          <a:xfrm>
            <a:off x="5652120" y="2852936"/>
            <a:ext cx="360040" cy="3600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8 Elipse"/>
          <p:cNvSpPr/>
          <p:nvPr/>
        </p:nvSpPr>
        <p:spPr>
          <a:xfrm>
            <a:off x="1331640" y="2852936"/>
            <a:ext cx="360040" cy="3600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9 Elipse"/>
          <p:cNvSpPr/>
          <p:nvPr/>
        </p:nvSpPr>
        <p:spPr>
          <a:xfrm>
            <a:off x="6588224" y="2924944"/>
            <a:ext cx="360040" cy="3600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10 Elipse"/>
          <p:cNvSpPr/>
          <p:nvPr/>
        </p:nvSpPr>
        <p:spPr>
          <a:xfrm>
            <a:off x="7452320" y="2996952"/>
            <a:ext cx="360040" cy="3600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11 Elipse"/>
          <p:cNvSpPr/>
          <p:nvPr/>
        </p:nvSpPr>
        <p:spPr>
          <a:xfrm>
            <a:off x="1547664" y="5229200"/>
            <a:ext cx="360040" cy="36004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13 Elipse"/>
          <p:cNvSpPr/>
          <p:nvPr/>
        </p:nvSpPr>
        <p:spPr>
          <a:xfrm>
            <a:off x="3275856" y="3933056"/>
            <a:ext cx="360040" cy="36004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14 Elipse"/>
          <p:cNvSpPr/>
          <p:nvPr/>
        </p:nvSpPr>
        <p:spPr>
          <a:xfrm>
            <a:off x="3995936" y="3068960"/>
            <a:ext cx="360040" cy="36004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15 Elipse"/>
          <p:cNvSpPr/>
          <p:nvPr/>
        </p:nvSpPr>
        <p:spPr>
          <a:xfrm>
            <a:off x="4788024" y="3717032"/>
            <a:ext cx="360040" cy="36004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16 Elipse"/>
          <p:cNvSpPr/>
          <p:nvPr/>
        </p:nvSpPr>
        <p:spPr>
          <a:xfrm>
            <a:off x="5940152" y="4437112"/>
            <a:ext cx="360040" cy="36004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17 Elipse"/>
          <p:cNvSpPr/>
          <p:nvPr/>
        </p:nvSpPr>
        <p:spPr>
          <a:xfrm>
            <a:off x="6948264" y="4941168"/>
            <a:ext cx="360040" cy="36004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18 Elipse"/>
          <p:cNvSpPr/>
          <p:nvPr/>
        </p:nvSpPr>
        <p:spPr>
          <a:xfrm>
            <a:off x="2411760" y="4509120"/>
            <a:ext cx="360040" cy="36004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19 Elipse"/>
          <p:cNvSpPr/>
          <p:nvPr/>
        </p:nvSpPr>
        <p:spPr>
          <a:xfrm>
            <a:off x="3995936" y="3429000"/>
            <a:ext cx="360040" cy="21602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22" name="21 Conector recto de flecha"/>
          <p:cNvCxnSpPr>
            <a:endCxn id="6" idx="0"/>
          </p:cNvCxnSpPr>
          <p:nvPr/>
        </p:nvCxnSpPr>
        <p:spPr>
          <a:xfrm flipH="1">
            <a:off x="4031940" y="1700808"/>
            <a:ext cx="612068" cy="12241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22 CuadroTexto"/>
          <p:cNvSpPr txBox="1"/>
          <p:nvPr/>
        </p:nvSpPr>
        <p:spPr>
          <a:xfrm>
            <a:off x="4427984" y="1340768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tackleador</a:t>
            </a:r>
            <a:endParaRPr lang="es-ES" dirty="0"/>
          </a:p>
        </p:txBody>
      </p:sp>
      <p:cxnSp>
        <p:nvCxnSpPr>
          <p:cNvPr id="25" name="24 Conector recto de flecha"/>
          <p:cNvCxnSpPr/>
          <p:nvPr/>
        </p:nvCxnSpPr>
        <p:spPr>
          <a:xfrm flipH="1">
            <a:off x="4211960" y="1988840"/>
            <a:ext cx="792088" cy="12241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26 CuadroTexto"/>
          <p:cNvSpPr txBox="1"/>
          <p:nvPr/>
        </p:nvSpPr>
        <p:spPr>
          <a:xfrm>
            <a:off x="5076056" y="1844824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tackleado</a:t>
            </a:r>
            <a:endParaRPr lang="es-ES" dirty="0"/>
          </a:p>
        </p:txBody>
      </p:sp>
      <p:cxnSp>
        <p:nvCxnSpPr>
          <p:cNvPr id="30" name="29 Conector recto de flecha"/>
          <p:cNvCxnSpPr>
            <a:endCxn id="20" idx="5"/>
          </p:cNvCxnSpPr>
          <p:nvPr/>
        </p:nvCxnSpPr>
        <p:spPr>
          <a:xfrm flipH="1">
            <a:off x="4303249" y="3429000"/>
            <a:ext cx="1636903" cy="1843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32 CuadroTexto"/>
          <p:cNvSpPr txBox="1"/>
          <p:nvPr/>
        </p:nvSpPr>
        <p:spPr>
          <a:xfrm>
            <a:off x="5796136" y="3429000"/>
            <a:ext cx="1656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Liberación de pelota</a:t>
            </a:r>
            <a:endParaRPr lang="es-ES" dirty="0"/>
          </a:p>
        </p:txBody>
      </p:sp>
      <p:sp>
        <p:nvSpPr>
          <p:cNvPr id="34" name="33 Elipse"/>
          <p:cNvSpPr/>
          <p:nvPr/>
        </p:nvSpPr>
        <p:spPr>
          <a:xfrm>
            <a:off x="3995936" y="4005064"/>
            <a:ext cx="360040" cy="36004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1"/>
                </a:solidFill>
              </a:rPr>
              <a:t>9</a:t>
            </a:r>
            <a:endParaRPr lang="es-E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Elipse"/>
          <p:cNvSpPr/>
          <p:nvPr/>
        </p:nvSpPr>
        <p:spPr>
          <a:xfrm>
            <a:off x="2267744" y="2780928"/>
            <a:ext cx="360040" cy="3600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Elipse"/>
          <p:cNvSpPr/>
          <p:nvPr/>
        </p:nvSpPr>
        <p:spPr>
          <a:xfrm>
            <a:off x="3563888" y="2924944"/>
            <a:ext cx="360040" cy="3600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5 Elipse"/>
          <p:cNvSpPr/>
          <p:nvPr/>
        </p:nvSpPr>
        <p:spPr>
          <a:xfrm>
            <a:off x="3851920" y="2924944"/>
            <a:ext cx="360040" cy="3600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Elipse"/>
          <p:cNvSpPr/>
          <p:nvPr/>
        </p:nvSpPr>
        <p:spPr>
          <a:xfrm>
            <a:off x="4283968" y="2924944"/>
            <a:ext cx="360040" cy="3600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Elipse"/>
          <p:cNvSpPr/>
          <p:nvPr/>
        </p:nvSpPr>
        <p:spPr>
          <a:xfrm>
            <a:off x="5652120" y="2852936"/>
            <a:ext cx="360040" cy="3600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8 Elipse"/>
          <p:cNvSpPr/>
          <p:nvPr/>
        </p:nvSpPr>
        <p:spPr>
          <a:xfrm>
            <a:off x="1331640" y="2852936"/>
            <a:ext cx="360040" cy="3600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9 Elipse"/>
          <p:cNvSpPr/>
          <p:nvPr/>
        </p:nvSpPr>
        <p:spPr>
          <a:xfrm>
            <a:off x="6588224" y="2924944"/>
            <a:ext cx="360040" cy="3600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10 Elipse"/>
          <p:cNvSpPr/>
          <p:nvPr/>
        </p:nvSpPr>
        <p:spPr>
          <a:xfrm>
            <a:off x="7452320" y="2996952"/>
            <a:ext cx="360040" cy="3600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11 Elipse"/>
          <p:cNvSpPr/>
          <p:nvPr/>
        </p:nvSpPr>
        <p:spPr>
          <a:xfrm>
            <a:off x="1619672" y="4941168"/>
            <a:ext cx="360040" cy="36004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12 Elipse"/>
          <p:cNvSpPr/>
          <p:nvPr/>
        </p:nvSpPr>
        <p:spPr>
          <a:xfrm>
            <a:off x="3995936" y="3645024"/>
            <a:ext cx="360040" cy="36004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1"/>
                </a:solidFill>
              </a:rPr>
              <a:t>9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14" name="13 Elipse"/>
          <p:cNvSpPr/>
          <p:nvPr/>
        </p:nvSpPr>
        <p:spPr>
          <a:xfrm>
            <a:off x="3635896" y="3140968"/>
            <a:ext cx="360040" cy="36004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14 Elipse"/>
          <p:cNvSpPr/>
          <p:nvPr/>
        </p:nvSpPr>
        <p:spPr>
          <a:xfrm>
            <a:off x="3995936" y="3068960"/>
            <a:ext cx="360040" cy="36004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15 Elipse"/>
          <p:cNvSpPr/>
          <p:nvPr/>
        </p:nvSpPr>
        <p:spPr>
          <a:xfrm>
            <a:off x="4283968" y="3212976"/>
            <a:ext cx="360040" cy="36004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16 Elipse"/>
          <p:cNvSpPr/>
          <p:nvPr/>
        </p:nvSpPr>
        <p:spPr>
          <a:xfrm>
            <a:off x="5940152" y="4437112"/>
            <a:ext cx="360040" cy="36004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17 Elipse"/>
          <p:cNvSpPr/>
          <p:nvPr/>
        </p:nvSpPr>
        <p:spPr>
          <a:xfrm>
            <a:off x="6948264" y="4941168"/>
            <a:ext cx="360040" cy="36004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18 Elipse"/>
          <p:cNvSpPr/>
          <p:nvPr/>
        </p:nvSpPr>
        <p:spPr>
          <a:xfrm>
            <a:off x="2555776" y="4509120"/>
            <a:ext cx="360040" cy="36004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19 Elipse"/>
          <p:cNvSpPr/>
          <p:nvPr/>
        </p:nvSpPr>
        <p:spPr>
          <a:xfrm>
            <a:off x="3995936" y="3429000"/>
            <a:ext cx="360040" cy="21602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22" name="21 Conector recto de flecha"/>
          <p:cNvCxnSpPr>
            <a:endCxn id="5" idx="0"/>
          </p:cNvCxnSpPr>
          <p:nvPr/>
        </p:nvCxnSpPr>
        <p:spPr>
          <a:xfrm>
            <a:off x="3707904" y="1916832"/>
            <a:ext cx="36004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24 Conector recto de flecha"/>
          <p:cNvCxnSpPr>
            <a:endCxn id="7" idx="7"/>
          </p:cNvCxnSpPr>
          <p:nvPr/>
        </p:nvCxnSpPr>
        <p:spPr>
          <a:xfrm flipH="1">
            <a:off x="4591281" y="1988840"/>
            <a:ext cx="412767" cy="98883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26 CuadroTexto"/>
          <p:cNvSpPr txBox="1"/>
          <p:nvPr/>
        </p:nvSpPr>
        <p:spPr>
          <a:xfrm>
            <a:off x="5004048" y="1700808"/>
            <a:ext cx="1656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Vienen a pescar</a:t>
            </a:r>
            <a:endParaRPr lang="es-ES" dirty="0"/>
          </a:p>
        </p:txBody>
      </p:sp>
      <p:cxnSp>
        <p:nvCxnSpPr>
          <p:cNvPr id="30" name="29 Conector recto de flecha"/>
          <p:cNvCxnSpPr>
            <a:endCxn id="16" idx="6"/>
          </p:cNvCxnSpPr>
          <p:nvPr/>
        </p:nvCxnSpPr>
        <p:spPr>
          <a:xfrm flipH="1" flipV="1">
            <a:off x="4644008" y="3392996"/>
            <a:ext cx="648072" cy="3960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32 CuadroTexto"/>
          <p:cNvSpPr txBox="1"/>
          <p:nvPr/>
        </p:nvSpPr>
        <p:spPr>
          <a:xfrm>
            <a:off x="5292080" y="3645024"/>
            <a:ext cx="3312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Vienen a contra-</a:t>
            </a:r>
            <a:r>
              <a:rPr lang="es-ES" dirty="0" err="1" smtClean="0"/>
              <a:t>ruckear</a:t>
            </a:r>
            <a:r>
              <a:rPr lang="es-ES" dirty="0" smtClean="0"/>
              <a:t>, o sea, sacar a los pescadores</a:t>
            </a:r>
            <a:endParaRPr lang="es-ES" dirty="0"/>
          </a:p>
        </p:txBody>
      </p:sp>
      <p:sp>
        <p:nvSpPr>
          <p:cNvPr id="31" name="30 CuadroTexto"/>
          <p:cNvSpPr txBox="1"/>
          <p:nvPr/>
        </p:nvSpPr>
        <p:spPr>
          <a:xfrm>
            <a:off x="3275856" y="1342509"/>
            <a:ext cx="1656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Vienen a pescar</a:t>
            </a:r>
            <a:endParaRPr lang="es-ES" dirty="0"/>
          </a:p>
        </p:txBody>
      </p:sp>
      <p:cxnSp>
        <p:nvCxnSpPr>
          <p:cNvPr id="36" name="35 Conector recto de flecha"/>
          <p:cNvCxnSpPr>
            <a:stCxn id="33" idx="1"/>
          </p:cNvCxnSpPr>
          <p:nvPr/>
        </p:nvCxnSpPr>
        <p:spPr>
          <a:xfrm flipH="1" flipV="1">
            <a:off x="3851920" y="3356992"/>
            <a:ext cx="1440160" cy="6111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38 Conector recto de flecha"/>
          <p:cNvCxnSpPr/>
          <p:nvPr/>
        </p:nvCxnSpPr>
        <p:spPr>
          <a:xfrm flipH="1" flipV="1">
            <a:off x="4211960" y="4005064"/>
            <a:ext cx="52727" cy="98883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41 CuadroTexto"/>
          <p:cNvSpPr txBox="1"/>
          <p:nvPr/>
        </p:nvSpPr>
        <p:spPr>
          <a:xfrm>
            <a:off x="3779912" y="5013176"/>
            <a:ext cx="1656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El 9 saca la pelota</a:t>
            </a:r>
            <a:endParaRPr lang="es-E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Elipse"/>
          <p:cNvSpPr/>
          <p:nvPr/>
        </p:nvSpPr>
        <p:spPr>
          <a:xfrm>
            <a:off x="2267744" y="2780928"/>
            <a:ext cx="360040" cy="3600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Elipse"/>
          <p:cNvSpPr/>
          <p:nvPr/>
        </p:nvSpPr>
        <p:spPr>
          <a:xfrm>
            <a:off x="3491880" y="2564904"/>
            <a:ext cx="360040" cy="3600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5 Elipse"/>
          <p:cNvSpPr/>
          <p:nvPr/>
        </p:nvSpPr>
        <p:spPr>
          <a:xfrm>
            <a:off x="3923928" y="2348880"/>
            <a:ext cx="360040" cy="3600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Elipse"/>
          <p:cNvSpPr/>
          <p:nvPr/>
        </p:nvSpPr>
        <p:spPr>
          <a:xfrm>
            <a:off x="4283968" y="2492896"/>
            <a:ext cx="360040" cy="3600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Elipse"/>
          <p:cNvSpPr/>
          <p:nvPr/>
        </p:nvSpPr>
        <p:spPr>
          <a:xfrm>
            <a:off x="5652120" y="2852936"/>
            <a:ext cx="360040" cy="3600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8 Elipse"/>
          <p:cNvSpPr/>
          <p:nvPr/>
        </p:nvSpPr>
        <p:spPr>
          <a:xfrm>
            <a:off x="1331640" y="2852936"/>
            <a:ext cx="360040" cy="3600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9 Elipse"/>
          <p:cNvSpPr/>
          <p:nvPr/>
        </p:nvSpPr>
        <p:spPr>
          <a:xfrm>
            <a:off x="6588224" y="2924944"/>
            <a:ext cx="360040" cy="3600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10 Elipse"/>
          <p:cNvSpPr/>
          <p:nvPr/>
        </p:nvSpPr>
        <p:spPr>
          <a:xfrm>
            <a:off x="7452320" y="2996952"/>
            <a:ext cx="360040" cy="3600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11 Elipse"/>
          <p:cNvSpPr/>
          <p:nvPr/>
        </p:nvSpPr>
        <p:spPr>
          <a:xfrm>
            <a:off x="1907704" y="5085184"/>
            <a:ext cx="360040" cy="36004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12 Elipse"/>
          <p:cNvSpPr/>
          <p:nvPr/>
        </p:nvSpPr>
        <p:spPr>
          <a:xfrm>
            <a:off x="3995936" y="3645024"/>
            <a:ext cx="360040" cy="36004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1"/>
                </a:solidFill>
              </a:rPr>
              <a:t>9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14" name="13 Elipse"/>
          <p:cNvSpPr/>
          <p:nvPr/>
        </p:nvSpPr>
        <p:spPr>
          <a:xfrm>
            <a:off x="3491880" y="2780928"/>
            <a:ext cx="360040" cy="36004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14 Elipse"/>
          <p:cNvSpPr/>
          <p:nvPr/>
        </p:nvSpPr>
        <p:spPr>
          <a:xfrm>
            <a:off x="3995936" y="3068960"/>
            <a:ext cx="360040" cy="36004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15 Elipse"/>
          <p:cNvSpPr/>
          <p:nvPr/>
        </p:nvSpPr>
        <p:spPr>
          <a:xfrm>
            <a:off x="4283968" y="2780928"/>
            <a:ext cx="360040" cy="36004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17 Elipse"/>
          <p:cNvSpPr/>
          <p:nvPr/>
        </p:nvSpPr>
        <p:spPr>
          <a:xfrm>
            <a:off x="6948264" y="4941168"/>
            <a:ext cx="360040" cy="36004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18 Elipse"/>
          <p:cNvSpPr/>
          <p:nvPr/>
        </p:nvSpPr>
        <p:spPr>
          <a:xfrm>
            <a:off x="2339752" y="4437112"/>
            <a:ext cx="360040" cy="36004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19 Elipse"/>
          <p:cNvSpPr/>
          <p:nvPr/>
        </p:nvSpPr>
        <p:spPr>
          <a:xfrm>
            <a:off x="3995936" y="3429000"/>
            <a:ext cx="360040" cy="21602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22" name="21 Conector recto de flecha"/>
          <p:cNvCxnSpPr/>
          <p:nvPr/>
        </p:nvCxnSpPr>
        <p:spPr>
          <a:xfrm>
            <a:off x="3419872" y="1772816"/>
            <a:ext cx="216024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24 Conector recto de flecha"/>
          <p:cNvCxnSpPr>
            <a:endCxn id="7" idx="6"/>
          </p:cNvCxnSpPr>
          <p:nvPr/>
        </p:nvCxnSpPr>
        <p:spPr>
          <a:xfrm flipH="1">
            <a:off x="4644008" y="1844824"/>
            <a:ext cx="936104" cy="8280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26 CuadroTexto"/>
          <p:cNvSpPr txBox="1"/>
          <p:nvPr/>
        </p:nvSpPr>
        <p:spPr>
          <a:xfrm>
            <a:off x="5652120" y="1484784"/>
            <a:ext cx="16561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Aca</a:t>
            </a:r>
            <a:r>
              <a:rPr lang="es-ES" dirty="0" smtClean="0"/>
              <a:t> los blancos limpian a los rojos</a:t>
            </a:r>
            <a:endParaRPr lang="es-ES" dirty="0"/>
          </a:p>
        </p:txBody>
      </p:sp>
      <p:sp>
        <p:nvSpPr>
          <p:cNvPr id="33" name="32 CuadroTexto"/>
          <p:cNvSpPr txBox="1"/>
          <p:nvPr/>
        </p:nvSpPr>
        <p:spPr>
          <a:xfrm>
            <a:off x="5436096" y="3789040"/>
            <a:ext cx="3312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Este jugador hace el techo para cubrir el </a:t>
            </a:r>
            <a:r>
              <a:rPr lang="es-ES" dirty="0" err="1" smtClean="0"/>
              <a:t>ruck</a:t>
            </a:r>
            <a:endParaRPr lang="es-ES" dirty="0"/>
          </a:p>
        </p:txBody>
      </p:sp>
      <p:sp>
        <p:nvSpPr>
          <p:cNvPr id="31" name="30 CuadroTexto"/>
          <p:cNvSpPr txBox="1"/>
          <p:nvPr/>
        </p:nvSpPr>
        <p:spPr>
          <a:xfrm>
            <a:off x="3923928" y="417438"/>
            <a:ext cx="16561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El </a:t>
            </a:r>
            <a:r>
              <a:rPr lang="es-ES" dirty="0" err="1" smtClean="0"/>
              <a:t>tackleador</a:t>
            </a:r>
            <a:r>
              <a:rPr lang="es-ES" dirty="0" smtClean="0"/>
              <a:t> tiene que salir del </a:t>
            </a:r>
            <a:r>
              <a:rPr lang="es-ES" dirty="0" err="1" smtClean="0"/>
              <a:t>ruck</a:t>
            </a:r>
            <a:endParaRPr lang="es-ES" dirty="0"/>
          </a:p>
        </p:txBody>
      </p:sp>
      <p:cxnSp>
        <p:nvCxnSpPr>
          <p:cNvPr id="39" name="38 Conector recto de flecha"/>
          <p:cNvCxnSpPr/>
          <p:nvPr/>
        </p:nvCxnSpPr>
        <p:spPr>
          <a:xfrm flipH="1" flipV="1">
            <a:off x="4211960" y="4005064"/>
            <a:ext cx="52727" cy="98883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41 CuadroTexto"/>
          <p:cNvSpPr txBox="1"/>
          <p:nvPr/>
        </p:nvSpPr>
        <p:spPr>
          <a:xfrm>
            <a:off x="3779912" y="5013176"/>
            <a:ext cx="1656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El 9 saca la pelota</a:t>
            </a:r>
            <a:endParaRPr lang="es-ES" dirty="0"/>
          </a:p>
        </p:txBody>
      </p:sp>
      <p:cxnSp>
        <p:nvCxnSpPr>
          <p:cNvPr id="28" name="27 Conector recto de flecha"/>
          <p:cNvCxnSpPr>
            <a:endCxn id="6" idx="7"/>
          </p:cNvCxnSpPr>
          <p:nvPr/>
        </p:nvCxnSpPr>
        <p:spPr>
          <a:xfrm flipH="1">
            <a:off x="4231241" y="1412776"/>
            <a:ext cx="268751" cy="98883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36 CuadroTexto"/>
          <p:cNvSpPr txBox="1"/>
          <p:nvPr/>
        </p:nvSpPr>
        <p:spPr>
          <a:xfrm>
            <a:off x="2483768" y="1124744"/>
            <a:ext cx="16561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Aca</a:t>
            </a:r>
            <a:r>
              <a:rPr lang="es-ES" dirty="0" smtClean="0"/>
              <a:t> los blancos limpian a los rojos</a:t>
            </a:r>
            <a:endParaRPr lang="es-ES" dirty="0"/>
          </a:p>
        </p:txBody>
      </p:sp>
      <p:sp>
        <p:nvSpPr>
          <p:cNvPr id="17" name="16 Elipse"/>
          <p:cNvSpPr/>
          <p:nvPr/>
        </p:nvSpPr>
        <p:spPr>
          <a:xfrm>
            <a:off x="3995936" y="3212976"/>
            <a:ext cx="360040" cy="36004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40" name="39 Conector recto de flecha"/>
          <p:cNvCxnSpPr/>
          <p:nvPr/>
        </p:nvCxnSpPr>
        <p:spPr>
          <a:xfrm flipH="1" flipV="1">
            <a:off x="4211960" y="3429000"/>
            <a:ext cx="1224136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42 Elipse"/>
          <p:cNvSpPr/>
          <p:nvPr/>
        </p:nvSpPr>
        <p:spPr>
          <a:xfrm>
            <a:off x="2771800" y="5013176"/>
            <a:ext cx="360040" cy="36004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Elipse"/>
          <p:cNvSpPr/>
          <p:nvPr/>
        </p:nvSpPr>
        <p:spPr>
          <a:xfrm>
            <a:off x="2915816" y="2636912"/>
            <a:ext cx="360040" cy="3600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Elipse"/>
          <p:cNvSpPr/>
          <p:nvPr/>
        </p:nvSpPr>
        <p:spPr>
          <a:xfrm>
            <a:off x="3491880" y="2708920"/>
            <a:ext cx="360040" cy="3600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5 Elipse"/>
          <p:cNvSpPr/>
          <p:nvPr/>
        </p:nvSpPr>
        <p:spPr>
          <a:xfrm>
            <a:off x="2339752" y="2708920"/>
            <a:ext cx="360040" cy="3600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Elipse"/>
          <p:cNvSpPr/>
          <p:nvPr/>
        </p:nvSpPr>
        <p:spPr>
          <a:xfrm>
            <a:off x="4499992" y="2708920"/>
            <a:ext cx="360040" cy="3600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Elipse"/>
          <p:cNvSpPr/>
          <p:nvPr/>
        </p:nvSpPr>
        <p:spPr>
          <a:xfrm>
            <a:off x="5508104" y="2636912"/>
            <a:ext cx="360040" cy="3600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8 Elipse"/>
          <p:cNvSpPr/>
          <p:nvPr/>
        </p:nvSpPr>
        <p:spPr>
          <a:xfrm>
            <a:off x="1547664" y="2708920"/>
            <a:ext cx="360040" cy="3600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9 Elipse"/>
          <p:cNvSpPr/>
          <p:nvPr/>
        </p:nvSpPr>
        <p:spPr>
          <a:xfrm>
            <a:off x="6660232" y="2708920"/>
            <a:ext cx="360040" cy="3600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10 Elipse"/>
          <p:cNvSpPr/>
          <p:nvPr/>
        </p:nvSpPr>
        <p:spPr>
          <a:xfrm>
            <a:off x="827584" y="2708920"/>
            <a:ext cx="360040" cy="3600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11 Elipse"/>
          <p:cNvSpPr/>
          <p:nvPr/>
        </p:nvSpPr>
        <p:spPr>
          <a:xfrm>
            <a:off x="1547664" y="5517232"/>
            <a:ext cx="360040" cy="36004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12 Elipse"/>
          <p:cNvSpPr/>
          <p:nvPr/>
        </p:nvSpPr>
        <p:spPr>
          <a:xfrm>
            <a:off x="3995936" y="3645024"/>
            <a:ext cx="360040" cy="36004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1"/>
                </a:solidFill>
              </a:rPr>
              <a:t>9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14" name="13 Elipse"/>
          <p:cNvSpPr/>
          <p:nvPr/>
        </p:nvSpPr>
        <p:spPr>
          <a:xfrm>
            <a:off x="1187624" y="4869160"/>
            <a:ext cx="360040" cy="36004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14 Elipse"/>
          <p:cNvSpPr/>
          <p:nvPr/>
        </p:nvSpPr>
        <p:spPr>
          <a:xfrm>
            <a:off x="3995936" y="3068960"/>
            <a:ext cx="360040" cy="36004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15 Elipse"/>
          <p:cNvSpPr/>
          <p:nvPr/>
        </p:nvSpPr>
        <p:spPr>
          <a:xfrm>
            <a:off x="6300192" y="4797152"/>
            <a:ext cx="360040" cy="36004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17 Elipse"/>
          <p:cNvSpPr/>
          <p:nvPr/>
        </p:nvSpPr>
        <p:spPr>
          <a:xfrm>
            <a:off x="7452320" y="5301208"/>
            <a:ext cx="360040" cy="36004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18 Elipse"/>
          <p:cNvSpPr/>
          <p:nvPr/>
        </p:nvSpPr>
        <p:spPr>
          <a:xfrm>
            <a:off x="2123728" y="4365104"/>
            <a:ext cx="360040" cy="36004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19 Elipse"/>
          <p:cNvSpPr/>
          <p:nvPr/>
        </p:nvSpPr>
        <p:spPr>
          <a:xfrm>
            <a:off x="3995936" y="3429000"/>
            <a:ext cx="360040" cy="21602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39" name="38 Conector recto de flecha"/>
          <p:cNvCxnSpPr/>
          <p:nvPr/>
        </p:nvCxnSpPr>
        <p:spPr>
          <a:xfrm flipH="1">
            <a:off x="3707904" y="1916832"/>
            <a:ext cx="144016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16 Elipse"/>
          <p:cNvSpPr/>
          <p:nvPr/>
        </p:nvSpPr>
        <p:spPr>
          <a:xfrm>
            <a:off x="3995936" y="3212976"/>
            <a:ext cx="360040" cy="36004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3" name="42 Elipse"/>
          <p:cNvSpPr/>
          <p:nvPr/>
        </p:nvSpPr>
        <p:spPr>
          <a:xfrm>
            <a:off x="2699792" y="5157192"/>
            <a:ext cx="360040" cy="36004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0" name="29 Rectángulo"/>
          <p:cNvSpPr/>
          <p:nvPr/>
        </p:nvSpPr>
        <p:spPr>
          <a:xfrm>
            <a:off x="3635896" y="2996952"/>
            <a:ext cx="1080120" cy="108012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32" name="31 Conector recto de flecha"/>
          <p:cNvCxnSpPr/>
          <p:nvPr/>
        </p:nvCxnSpPr>
        <p:spPr>
          <a:xfrm flipH="1" flipV="1">
            <a:off x="4716016" y="4077072"/>
            <a:ext cx="288032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34 CuadroTexto"/>
          <p:cNvSpPr txBox="1"/>
          <p:nvPr/>
        </p:nvSpPr>
        <p:spPr>
          <a:xfrm>
            <a:off x="4572000" y="4437112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Esto es el </a:t>
            </a:r>
            <a:r>
              <a:rPr lang="es-ES" dirty="0" err="1" smtClean="0"/>
              <a:t>ruck</a:t>
            </a:r>
            <a:endParaRPr lang="es-ES" dirty="0"/>
          </a:p>
        </p:txBody>
      </p:sp>
      <p:cxnSp>
        <p:nvCxnSpPr>
          <p:cNvPr id="38" name="37 Conector recto"/>
          <p:cNvCxnSpPr/>
          <p:nvPr/>
        </p:nvCxnSpPr>
        <p:spPr>
          <a:xfrm>
            <a:off x="395536" y="3068960"/>
            <a:ext cx="83529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43 CuadroTexto"/>
          <p:cNvSpPr txBox="1"/>
          <p:nvPr/>
        </p:nvSpPr>
        <p:spPr>
          <a:xfrm>
            <a:off x="7236296" y="3068960"/>
            <a:ext cx="165618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 err="1" smtClean="0"/>
              <a:t>Linea</a:t>
            </a:r>
            <a:r>
              <a:rPr lang="es-ES" sz="1100" dirty="0" smtClean="0"/>
              <a:t> marcada por el jugador </a:t>
            </a:r>
            <a:r>
              <a:rPr lang="es-ES" sz="1100" dirty="0" err="1" smtClean="0"/>
              <a:t>tackleado</a:t>
            </a:r>
            <a:r>
              <a:rPr lang="es-ES" sz="1100" dirty="0" smtClean="0"/>
              <a:t>. Toda la defensa se tiene que parar atrás de esta </a:t>
            </a:r>
            <a:r>
              <a:rPr lang="es-ES" sz="1100" dirty="0" err="1" smtClean="0"/>
              <a:t>linea</a:t>
            </a:r>
            <a:r>
              <a:rPr lang="es-ES" sz="1100" dirty="0" smtClean="0"/>
              <a:t>. Si no, es penal por offside.</a:t>
            </a:r>
          </a:p>
          <a:p>
            <a:r>
              <a:rPr lang="es-ES" sz="1100" dirty="0" smtClean="0"/>
              <a:t>Se llama “ultimo pie del </a:t>
            </a:r>
            <a:r>
              <a:rPr lang="es-ES" sz="1100" dirty="0" err="1" smtClean="0"/>
              <a:t>ruck</a:t>
            </a:r>
            <a:r>
              <a:rPr lang="es-ES" sz="1100" dirty="0" smtClean="0"/>
              <a:t>”</a:t>
            </a:r>
            <a:endParaRPr lang="es-ES" sz="1100" dirty="0"/>
          </a:p>
        </p:txBody>
      </p:sp>
      <p:cxnSp>
        <p:nvCxnSpPr>
          <p:cNvPr id="49" name="48 Conector recto de flecha"/>
          <p:cNvCxnSpPr/>
          <p:nvPr/>
        </p:nvCxnSpPr>
        <p:spPr>
          <a:xfrm>
            <a:off x="4572000" y="1916832"/>
            <a:ext cx="144016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50 CuadroTexto"/>
          <p:cNvSpPr txBox="1"/>
          <p:nvPr/>
        </p:nvSpPr>
        <p:spPr>
          <a:xfrm>
            <a:off x="3851920" y="1547500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Postes</a:t>
            </a:r>
            <a:endParaRPr lang="es-ES" dirty="0"/>
          </a:p>
        </p:txBody>
      </p:sp>
      <p:sp>
        <p:nvSpPr>
          <p:cNvPr id="52" name="51 CuadroTexto"/>
          <p:cNvSpPr txBox="1"/>
          <p:nvPr/>
        </p:nvSpPr>
        <p:spPr>
          <a:xfrm>
            <a:off x="2555776" y="1124744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“Uno” </a:t>
            </a:r>
            <a:endParaRPr lang="es-ES" dirty="0"/>
          </a:p>
        </p:txBody>
      </p:sp>
      <p:cxnSp>
        <p:nvCxnSpPr>
          <p:cNvPr id="53" name="52 Conector recto de flecha"/>
          <p:cNvCxnSpPr/>
          <p:nvPr/>
        </p:nvCxnSpPr>
        <p:spPr>
          <a:xfrm>
            <a:off x="2987824" y="1556792"/>
            <a:ext cx="72008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54 CuadroTexto"/>
          <p:cNvSpPr txBox="1"/>
          <p:nvPr/>
        </p:nvSpPr>
        <p:spPr>
          <a:xfrm>
            <a:off x="1547664" y="1484784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“Pelota” </a:t>
            </a:r>
            <a:endParaRPr lang="es-ES" dirty="0"/>
          </a:p>
        </p:txBody>
      </p:sp>
      <p:cxnSp>
        <p:nvCxnSpPr>
          <p:cNvPr id="56" name="55 Conector recto de flecha"/>
          <p:cNvCxnSpPr/>
          <p:nvPr/>
        </p:nvCxnSpPr>
        <p:spPr>
          <a:xfrm>
            <a:off x="2267744" y="1916832"/>
            <a:ext cx="216024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59 Conector recto de flecha"/>
          <p:cNvCxnSpPr/>
          <p:nvPr/>
        </p:nvCxnSpPr>
        <p:spPr>
          <a:xfrm>
            <a:off x="2483768" y="3212976"/>
            <a:ext cx="0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61 Conector recto de flecha"/>
          <p:cNvCxnSpPr/>
          <p:nvPr/>
        </p:nvCxnSpPr>
        <p:spPr>
          <a:xfrm flipH="1">
            <a:off x="2987824" y="3212976"/>
            <a:ext cx="72008" cy="18722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63 CuadroTexto"/>
          <p:cNvSpPr txBox="1"/>
          <p:nvPr/>
        </p:nvSpPr>
        <p:spPr>
          <a:xfrm>
            <a:off x="755576" y="3356992"/>
            <a:ext cx="16561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 smtClean="0"/>
              <a:t>El pelota marca al que va a recibir. El uno marca al apoyo interno del que va a recibir</a:t>
            </a:r>
            <a:endParaRPr lang="es-ES" sz="11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Elipse"/>
          <p:cNvSpPr/>
          <p:nvPr/>
        </p:nvSpPr>
        <p:spPr>
          <a:xfrm>
            <a:off x="2843808" y="3356992"/>
            <a:ext cx="360040" cy="3600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Elipse"/>
          <p:cNvSpPr/>
          <p:nvPr/>
        </p:nvSpPr>
        <p:spPr>
          <a:xfrm>
            <a:off x="3563888" y="3501008"/>
            <a:ext cx="360040" cy="3600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5 Elipse"/>
          <p:cNvSpPr/>
          <p:nvPr/>
        </p:nvSpPr>
        <p:spPr>
          <a:xfrm>
            <a:off x="2267744" y="3284984"/>
            <a:ext cx="360040" cy="3600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Elipse"/>
          <p:cNvSpPr/>
          <p:nvPr/>
        </p:nvSpPr>
        <p:spPr>
          <a:xfrm>
            <a:off x="4499992" y="3573016"/>
            <a:ext cx="360040" cy="3600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Elipse"/>
          <p:cNvSpPr/>
          <p:nvPr/>
        </p:nvSpPr>
        <p:spPr>
          <a:xfrm>
            <a:off x="5724128" y="3573016"/>
            <a:ext cx="360040" cy="3600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8 Elipse"/>
          <p:cNvSpPr/>
          <p:nvPr/>
        </p:nvSpPr>
        <p:spPr>
          <a:xfrm>
            <a:off x="1547664" y="3140968"/>
            <a:ext cx="360040" cy="3600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9 Elipse"/>
          <p:cNvSpPr/>
          <p:nvPr/>
        </p:nvSpPr>
        <p:spPr>
          <a:xfrm>
            <a:off x="7092280" y="3573016"/>
            <a:ext cx="360040" cy="3600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10 Elipse"/>
          <p:cNvSpPr/>
          <p:nvPr/>
        </p:nvSpPr>
        <p:spPr>
          <a:xfrm>
            <a:off x="755576" y="3140968"/>
            <a:ext cx="360040" cy="3600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11 Elipse"/>
          <p:cNvSpPr/>
          <p:nvPr/>
        </p:nvSpPr>
        <p:spPr>
          <a:xfrm>
            <a:off x="1547664" y="5517232"/>
            <a:ext cx="360040" cy="36004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12 Elipse"/>
          <p:cNvSpPr/>
          <p:nvPr/>
        </p:nvSpPr>
        <p:spPr>
          <a:xfrm>
            <a:off x="3995936" y="3645024"/>
            <a:ext cx="360040" cy="36004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1"/>
                </a:solidFill>
              </a:rPr>
              <a:t>9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14" name="13 Elipse"/>
          <p:cNvSpPr/>
          <p:nvPr/>
        </p:nvSpPr>
        <p:spPr>
          <a:xfrm>
            <a:off x="1187624" y="4869160"/>
            <a:ext cx="360040" cy="36004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14 Elipse"/>
          <p:cNvSpPr/>
          <p:nvPr/>
        </p:nvSpPr>
        <p:spPr>
          <a:xfrm>
            <a:off x="3995936" y="3068960"/>
            <a:ext cx="360040" cy="36004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15 Elipse"/>
          <p:cNvSpPr/>
          <p:nvPr/>
        </p:nvSpPr>
        <p:spPr>
          <a:xfrm>
            <a:off x="6300192" y="4797152"/>
            <a:ext cx="360040" cy="36004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17 Elipse"/>
          <p:cNvSpPr/>
          <p:nvPr/>
        </p:nvSpPr>
        <p:spPr>
          <a:xfrm>
            <a:off x="7452320" y="5301208"/>
            <a:ext cx="360040" cy="36004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18 Elipse"/>
          <p:cNvSpPr/>
          <p:nvPr/>
        </p:nvSpPr>
        <p:spPr>
          <a:xfrm>
            <a:off x="2123728" y="4365104"/>
            <a:ext cx="360040" cy="36004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19 Elipse"/>
          <p:cNvSpPr/>
          <p:nvPr/>
        </p:nvSpPr>
        <p:spPr>
          <a:xfrm rot="20245375">
            <a:off x="3087505" y="4137908"/>
            <a:ext cx="360040" cy="21602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16 Elipse"/>
          <p:cNvSpPr/>
          <p:nvPr/>
        </p:nvSpPr>
        <p:spPr>
          <a:xfrm>
            <a:off x="3995936" y="3212976"/>
            <a:ext cx="360040" cy="36004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3" name="42 Elipse"/>
          <p:cNvSpPr/>
          <p:nvPr/>
        </p:nvSpPr>
        <p:spPr>
          <a:xfrm>
            <a:off x="2699792" y="5157192"/>
            <a:ext cx="360040" cy="36004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38" name="37 Conector recto"/>
          <p:cNvCxnSpPr/>
          <p:nvPr/>
        </p:nvCxnSpPr>
        <p:spPr>
          <a:xfrm>
            <a:off x="395536" y="3068960"/>
            <a:ext cx="83529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39 CuadroTexto"/>
          <p:cNvSpPr txBox="1"/>
          <p:nvPr/>
        </p:nvSpPr>
        <p:spPr>
          <a:xfrm>
            <a:off x="2987824" y="4581128"/>
            <a:ext cx="3528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 smtClean="0"/>
              <a:t>El 9 la abre, la defensa sube PAREJA.</a:t>
            </a:r>
          </a:p>
          <a:p>
            <a:r>
              <a:rPr lang="es-ES" sz="1200" dirty="0" smtClean="0"/>
              <a:t>El poste sube DERECHO</a:t>
            </a:r>
            <a:endParaRPr lang="es-ES" sz="1200" dirty="0"/>
          </a:p>
        </p:txBody>
      </p:sp>
      <p:cxnSp>
        <p:nvCxnSpPr>
          <p:cNvPr id="41" name="40 Conector recto de flecha"/>
          <p:cNvCxnSpPr/>
          <p:nvPr/>
        </p:nvCxnSpPr>
        <p:spPr>
          <a:xfrm flipH="1">
            <a:off x="2339752" y="3789040"/>
            <a:ext cx="72008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46 Conector recto de flecha"/>
          <p:cNvCxnSpPr/>
          <p:nvPr/>
        </p:nvCxnSpPr>
        <p:spPr>
          <a:xfrm flipH="1">
            <a:off x="2915816" y="3789040"/>
            <a:ext cx="72008" cy="12241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Elipse"/>
          <p:cNvSpPr/>
          <p:nvPr/>
        </p:nvSpPr>
        <p:spPr>
          <a:xfrm>
            <a:off x="2843808" y="3212976"/>
            <a:ext cx="360040" cy="3600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Elipse"/>
          <p:cNvSpPr/>
          <p:nvPr/>
        </p:nvSpPr>
        <p:spPr>
          <a:xfrm>
            <a:off x="3059832" y="3789040"/>
            <a:ext cx="360040" cy="3600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5 Elipse"/>
          <p:cNvSpPr/>
          <p:nvPr/>
        </p:nvSpPr>
        <p:spPr>
          <a:xfrm>
            <a:off x="2339752" y="2780928"/>
            <a:ext cx="360040" cy="3600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Elipse"/>
          <p:cNvSpPr/>
          <p:nvPr/>
        </p:nvSpPr>
        <p:spPr>
          <a:xfrm>
            <a:off x="4499992" y="2708920"/>
            <a:ext cx="360040" cy="3600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Elipse"/>
          <p:cNvSpPr/>
          <p:nvPr/>
        </p:nvSpPr>
        <p:spPr>
          <a:xfrm>
            <a:off x="5508104" y="2636912"/>
            <a:ext cx="360040" cy="3600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8 Elipse"/>
          <p:cNvSpPr/>
          <p:nvPr/>
        </p:nvSpPr>
        <p:spPr>
          <a:xfrm>
            <a:off x="1547664" y="2708920"/>
            <a:ext cx="360040" cy="3600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9 Elipse"/>
          <p:cNvSpPr/>
          <p:nvPr/>
        </p:nvSpPr>
        <p:spPr>
          <a:xfrm>
            <a:off x="6660232" y="2708920"/>
            <a:ext cx="360040" cy="3600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10 Elipse"/>
          <p:cNvSpPr/>
          <p:nvPr/>
        </p:nvSpPr>
        <p:spPr>
          <a:xfrm>
            <a:off x="827584" y="2708920"/>
            <a:ext cx="360040" cy="3600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11 Elipse"/>
          <p:cNvSpPr/>
          <p:nvPr/>
        </p:nvSpPr>
        <p:spPr>
          <a:xfrm>
            <a:off x="1547664" y="5517232"/>
            <a:ext cx="360040" cy="36004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12 Elipse"/>
          <p:cNvSpPr/>
          <p:nvPr/>
        </p:nvSpPr>
        <p:spPr>
          <a:xfrm>
            <a:off x="3995936" y="3645024"/>
            <a:ext cx="360040" cy="36004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1"/>
                </a:solidFill>
              </a:rPr>
              <a:t>9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14" name="13 Elipse"/>
          <p:cNvSpPr/>
          <p:nvPr/>
        </p:nvSpPr>
        <p:spPr>
          <a:xfrm>
            <a:off x="1187624" y="4869160"/>
            <a:ext cx="360040" cy="36004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14 Elipse"/>
          <p:cNvSpPr/>
          <p:nvPr/>
        </p:nvSpPr>
        <p:spPr>
          <a:xfrm>
            <a:off x="3995936" y="3068960"/>
            <a:ext cx="360040" cy="36004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15 Elipse"/>
          <p:cNvSpPr/>
          <p:nvPr/>
        </p:nvSpPr>
        <p:spPr>
          <a:xfrm>
            <a:off x="6300192" y="4797152"/>
            <a:ext cx="360040" cy="36004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17 Elipse"/>
          <p:cNvSpPr/>
          <p:nvPr/>
        </p:nvSpPr>
        <p:spPr>
          <a:xfrm>
            <a:off x="7452320" y="5301208"/>
            <a:ext cx="360040" cy="36004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18 Elipse"/>
          <p:cNvSpPr/>
          <p:nvPr/>
        </p:nvSpPr>
        <p:spPr>
          <a:xfrm>
            <a:off x="2123728" y="4365104"/>
            <a:ext cx="360040" cy="36004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19 Elipse"/>
          <p:cNvSpPr/>
          <p:nvPr/>
        </p:nvSpPr>
        <p:spPr>
          <a:xfrm>
            <a:off x="3995936" y="3429000"/>
            <a:ext cx="360040" cy="21602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16 Elipse"/>
          <p:cNvSpPr/>
          <p:nvPr/>
        </p:nvSpPr>
        <p:spPr>
          <a:xfrm>
            <a:off x="3995936" y="3212976"/>
            <a:ext cx="360040" cy="36004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3" name="42 Elipse"/>
          <p:cNvSpPr/>
          <p:nvPr/>
        </p:nvSpPr>
        <p:spPr>
          <a:xfrm>
            <a:off x="2699792" y="5157192"/>
            <a:ext cx="360040" cy="36004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5" name="34 CuadroTexto"/>
          <p:cNvSpPr txBox="1"/>
          <p:nvPr/>
        </p:nvSpPr>
        <p:spPr>
          <a:xfrm>
            <a:off x="3779912" y="5445224"/>
            <a:ext cx="16561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Si el poste sube torcido…. (no hay que hacerlo)</a:t>
            </a:r>
            <a:endParaRPr lang="es-ES" dirty="0"/>
          </a:p>
        </p:txBody>
      </p:sp>
      <p:cxnSp>
        <p:nvCxnSpPr>
          <p:cNvPr id="38" name="37 Conector recto"/>
          <p:cNvCxnSpPr/>
          <p:nvPr/>
        </p:nvCxnSpPr>
        <p:spPr>
          <a:xfrm>
            <a:off x="395536" y="3068960"/>
            <a:ext cx="83529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61 Conector recto de flecha"/>
          <p:cNvCxnSpPr/>
          <p:nvPr/>
        </p:nvCxnSpPr>
        <p:spPr>
          <a:xfrm flipH="1" flipV="1">
            <a:off x="3419872" y="4293096"/>
            <a:ext cx="432048" cy="11521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Elipse"/>
          <p:cNvSpPr/>
          <p:nvPr/>
        </p:nvSpPr>
        <p:spPr>
          <a:xfrm>
            <a:off x="2843808" y="3212976"/>
            <a:ext cx="360040" cy="3600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Elipse"/>
          <p:cNvSpPr/>
          <p:nvPr/>
        </p:nvSpPr>
        <p:spPr>
          <a:xfrm>
            <a:off x="3059832" y="3789040"/>
            <a:ext cx="360040" cy="3600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5 Elipse"/>
          <p:cNvSpPr/>
          <p:nvPr/>
        </p:nvSpPr>
        <p:spPr>
          <a:xfrm>
            <a:off x="2339752" y="2780928"/>
            <a:ext cx="360040" cy="3600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Elipse"/>
          <p:cNvSpPr/>
          <p:nvPr/>
        </p:nvSpPr>
        <p:spPr>
          <a:xfrm>
            <a:off x="4499992" y="2708920"/>
            <a:ext cx="360040" cy="3600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Elipse"/>
          <p:cNvSpPr/>
          <p:nvPr/>
        </p:nvSpPr>
        <p:spPr>
          <a:xfrm>
            <a:off x="5508104" y="2636912"/>
            <a:ext cx="360040" cy="3600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8 Elipse"/>
          <p:cNvSpPr/>
          <p:nvPr/>
        </p:nvSpPr>
        <p:spPr>
          <a:xfrm>
            <a:off x="1547664" y="2708920"/>
            <a:ext cx="360040" cy="3600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9 Elipse"/>
          <p:cNvSpPr/>
          <p:nvPr/>
        </p:nvSpPr>
        <p:spPr>
          <a:xfrm>
            <a:off x="6660232" y="2708920"/>
            <a:ext cx="360040" cy="3600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10 Elipse"/>
          <p:cNvSpPr/>
          <p:nvPr/>
        </p:nvSpPr>
        <p:spPr>
          <a:xfrm>
            <a:off x="827584" y="2708920"/>
            <a:ext cx="360040" cy="3600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11 Elipse"/>
          <p:cNvSpPr/>
          <p:nvPr/>
        </p:nvSpPr>
        <p:spPr>
          <a:xfrm>
            <a:off x="1547664" y="5517232"/>
            <a:ext cx="360040" cy="36004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12 Elipse"/>
          <p:cNvSpPr/>
          <p:nvPr/>
        </p:nvSpPr>
        <p:spPr>
          <a:xfrm>
            <a:off x="3347864" y="2708920"/>
            <a:ext cx="360040" cy="36004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1"/>
                </a:solidFill>
              </a:rPr>
              <a:t>9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14" name="13 Elipse"/>
          <p:cNvSpPr/>
          <p:nvPr/>
        </p:nvSpPr>
        <p:spPr>
          <a:xfrm>
            <a:off x="1187624" y="4869160"/>
            <a:ext cx="360040" cy="36004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14 Elipse"/>
          <p:cNvSpPr/>
          <p:nvPr/>
        </p:nvSpPr>
        <p:spPr>
          <a:xfrm>
            <a:off x="3995936" y="3068960"/>
            <a:ext cx="360040" cy="36004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15 Elipse"/>
          <p:cNvSpPr/>
          <p:nvPr/>
        </p:nvSpPr>
        <p:spPr>
          <a:xfrm>
            <a:off x="6300192" y="4797152"/>
            <a:ext cx="360040" cy="36004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17 Elipse"/>
          <p:cNvSpPr/>
          <p:nvPr/>
        </p:nvSpPr>
        <p:spPr>
          <a:xfrm>
            <a:off x="7452320" y="5301208"/>
            <a:ext cx="360040" cy="36004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18 Elipse"/>
          <p:cNvSpPr/>
          <p:nvPr/>
        </p:nvSpPr>
        <p:spPr>
          <a:xfrm>
            <a:off x="2123728" y="4365104"/>
            <a:ext cx="360040" cy="36004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19 Elipse"/>
          <p:cNvSpPr/>
          <p:nvPr/>
        </p:nvSpPr>
        <p:spPr>
          <a:xfrm>
            <a:off x="3347864" y="2492896"/>
            <a:ext cx="360040" cy="21602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16 Elipse"/>
          <p:cNvSpPr/>
          <p:nvPr/>
        </p:nvSpPr>
        <p:spPr>
          <a:xfrm>
            <a:off x="3995936" y="3212976"/>
            <a:ext cx="360040" cy="36004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3" name="42 Elipse"/>
          <p:cNvSpPr/>
          <p:nvPr/>
        </p:nvSpPr>
        <p:spPr>
          <a:xfrm>
            <a:off x="2699792" y="5157192"/>
            <a:ext cx="360040" cy="36004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5" name="34 CuadroTexto"/>
          <p:cNvSpPr txBox="1"/>
          <p:nvPr/>
        </p:nvSpPr>
        <p:spPr>
          <a:xfrm>
            <a:off x="3779912" y="5445224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El 9 se va solo</a:t>
            </a:r>
            <a:endParaRPr lang="es-ES" dirty="0"/>
          </a:p>
        </p:txBody>
      </p:sp>
      <p:cxnSp>
        <p:nvCxnSpPr>
          <p:cNvPr id="38" name="37 Conector recto"/>
          <p:cNvCxnSpPr/>
          <p:nvPr/>
        </p:nvCxnSpPr>
        <p:spPr>
          <a:xfrm>
            <a:off x="395536" y="3068960"/>
            <a:ext cx="83529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61 Conector recto de flecha"/>
          <p:cNvCxnSpPr/>
          <p:nvPr/>
        </p:nvCxnSpPr>
        <p:spPr>
          <a:xfrm flipH="1" flipV="1">
            <a:off x="3563888" y="3212976"/>
            <a:ext cx="288032" cy="22322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169</Words>
  <Application>Microsoft Office PowerPoint</Application>
  <PresentationFormat>Presentación en pantalla (4:3)</PresentationFormat>
  <Paragraphs>33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0" baseType="lpstr">
      <vt:lpstr>Tema de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flia</dc:creator>
  <cp:lastModifiedBy>flia</cp:lastModifiedBy>
  <cp:revision>2</cp:revision>
  <dcterms:created xsi:type="dcterms:W3CDTF">2014-05-21T17:48:43Z</dcterms:created>
  <dcterms:modified xsi:type="dcterms:W3CDTF">2014-05-21T18:05:10Z</dcterms:modified>
</cp:coreProperties>
</file>