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4" r:id="rId10"/>
    <p:sldId id="265" r:id="rId11"/>
    <p:sldId id="284" r:id="rId12"/>
    <p:sldId id="266" r:id="rId13"/>
    <p:sldId id="267" r:id="rId14"/>
    <p:sldId id="285" r:id="rId15"/>
    <p:sldId id="268" r:id="rId16"/>
    <p:sldId id="269" r:id="rId17"/>
    <p:sldId id="286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75297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9504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349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9198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413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003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820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7985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84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583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961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BF5D4-419B-4881-94B7-2BDFEE6A0E09}" type="datetimeFigureOut">
              <a:rPr lang="id-ID" smtClean="0"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0C68F-39AE-4A72-905A-C942B40FE7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3549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Judulnya</a:t>
            </a:r>
            <a:r>
              <a:rPr lang="en-US" dirty="0" smtClean="0"/>
              <a:t> </a:t>
            </a:r>
            <a:r>
              <a:rPr lang="en-US" dirty="0" err="1" smtClean="0"/>
              <a:t>lah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Oleh</a:t>
            </a:r>
            <a:r>
              <a:rPr lang="en-US" dirty="0" smtClean="0"/>
              <a:t>: </a:t>
            </a:r>
            <a:r>
              <a:rPr lang="en-US" dirty="0" err="1" smtClean="0"/>
              <a:t>Jahra</a:t>
            </a:r>
            <a:r>
              <a:rPr lang="en-US" dirty="0" smtClean="0"/>
              <a:t> </a:t>
            </a:r>
            <a:r>
              <a:rPr lang="en-US" dirty="0" err="1" smtClean="0"/>
              <a:t>kyah</a:t>
            </a:r>
            <a:r>
              <a:rPr lang="en-US" dirty="0" smtClean="0"/>
              <a:t> &gt;w&lt;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99284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r>
              <a:rPr lang="en-US" dirty="0" err="1" smtClean="0"/>
              <a:t>Lele</a:t>
            </a:r>
            <a:r>
              <a:rPr lang="en-US" dirty="0" smtClean="0"/>
              <a:t> Dumbo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564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endParaRPr lang="en-US" dirty="0" smtClean="0"/>
          </a:p>
          <a:p>
            <a:r>
              <a:rPr lang="en-US" dirty="0" err="1" smtClean="0"/>
              <a:t>klasifikasi</a:t>
            </a:r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4522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 err="1" smtClean="0"/>
              <a:t>lele</a:t>
            </a:r>
            <a:r>
              <a:rPr lang="en-US" dirty="0" smtClean="0"/>
              <a:t> </a:t>
            </a:r>
            <a:r>
              <a:rPr lang="en-US" dirty="0" err="1" smtClean="0"/>
              <a:t>dumbo</a:t>
            </a:r>
            <a:endParaRPr lang="en-US" dirty="0" smtClean="0"/>
          </a:p>
          <a:p>
            <a:r>
              <a:rPr lang="en-US" dirty="0" err="1" smtClean="0"/>
              <a:t>Gambar</a:t>
            </a:r>
            <a:endParaRPr lang="en-US" dirty="0" smtClean="0"/>
          </a:p>
          <a:p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komposisi</a:t>
            </a: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58689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r>
              <a:rPr lang="en-US" dirty="0" err="1" smtClean="0"/>
              <a:t>Ikan</a:t>
            </a:r>
            <a:r>
              <a:rPr lang="en-US" dirty="0" smtClean="0"/>
              <a:t> </a:t>
            </a:r>
            <a:r>
              <a:rPr lang="en-US" dirty="0" err="1" smtClean="0"/>
              <a:t>Nila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30646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endParaRPr lang="en-US" dirty="0" smtClean="0"/>
          </a:p>
          <a:p>
            <a:r>
              <a:rPr lang="en-US" dirty="0" err="1" smtClean="0"/>
              <a:t>klasifikasi</a:t>
            </a:r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52609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 err="1" smtClean="0"/>
              <a:t>ikan</a:t>
            </a:r>
            <a:r>
              <a:rPr lang="en-US" dirty="0" smtClean="0"/>
              <a:t> </a:t>
            </a:r>
            <a:r>
              <a:rPr lang="en-US" dirty="0" err="1" smtClean="0"/>
              <a:t>nila</a:t>
            </a:r>
            <a:endParaRPr lang="en-US" dirty="0" smtClean="0"/>
          </a:p>
          <a:p>
            <a:r>
              <a:rPr lang="en-US" dirty="0" err="1" smtClean="0"/>
              <a:t>Gambar</a:t>
            </a:r>
            <a:endParaRPr lang="en-US" dirty="0" smtClean="0"/>
          </a:p>
          <a:p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komposisi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70919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dirty="0" err="1" smtClean="0"/>
              <a:t>Surimi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3221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pengertian</a:t>
            </a:r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22075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Surimi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2190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Berbahan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Surimi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28423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surimi</a:t>
            </a:r>
            <a:r>
              <a:rPr lang="en-US" dirty="0" smtClean="0"/>
              <a:t>??!?!?!?!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Penjelasan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surimi</a:t>
            </a:r>
            <a:endParaRPr lang="en-US" dirty="0" smtClean="0"/>
          </a:p>
          <a:p>
            <a:r>
              <a:rPr lang="en-US" dirty="0" err="1" smtClean="0"/>
              <a:t>Asal</a:t>
            </a:r>
            <a:r>
              <a:rPr lang="en-US" dirty="0" smtClean="0"/>
              <a:t> </a:t>
            </a:r>
            <a:r>
              <a:rPr lang="en-US" dirty="0" err="1" smtClean="0"/>
              <a:t>usulnya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0910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Kamaboko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3076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Baso</a:t>
            </a:r>
            <a:r>
              <a:rPr lang="en-US" dirty="0" smtClean="0"/>
              <a:t> </a:t>
            </a:r>
            <a:r>
              <a:rPr lang="en-US" dirty="0" err="1" smtClean="0"/>
              <a:t>Ikan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08800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Nugget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4116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Crabstick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23572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Proses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surimi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991269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/>
          <a:lstStyle/>
          <a:p>
            <a:r>
              <a:rPr lang="en-US" dirty="0" smtClean="0"/>
              <a:t>Protein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daging</a:t>
            </a:r>
            <a:r>
              <a:rPr lang="en-US" dirty="0" smtClean="0"/>
              <a:t> </a:t>
            </a:r>
            <a:r>
              <a:rPr lang="en-US" dirty="0" err="1" smtClean="0"/>
              <a:t>ikan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453826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Protein </a:t>
            </a:r>
            <a:r>
              <a:rPr lang="en-US" dirty="0" err="1" smtClean="0"/>
              <a:t>sarkoplasma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982120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protein myofibril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471235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err="1"/>
              <a:t>Perbandingan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 smtClean="0"/>
              <a:t>lele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Nila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366792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Rendemen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7286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produksi</a:t>
            </a:r>
            <a:r>
              <a:rPr lang="en-US" dirty="0" smtClean="0"/>
              <a:t> </a:t>
            </a:r>
            <a:r>
              <a:rPr lang="en-US" dirty="0" err="1" smtClean="0"/>
              <a:t>surimi</a:t>
            </a:r>
            <a:r>
              <a:rPr lang="en-US" dirty="0" smtClean="0"/>
              <a:t> di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uguu</a:t>
            </a:r>
            <a:endParaRPr lang="id-ID" dirty="0"/>
          </a:p>
        </p:txBody>
      </p:sp>
      <p:pic>
        <p:nvPicPr>
          <p:cNvPr id="102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8429714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51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kadar</a:t>
            </a:r>
            <a:r>
              <a:rPr lang="en-US" dirty="0"/>
              <a:t> Protein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8418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smtClean="0"/>
              <a:t>Gel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92018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slide </a:t>
            </a:r>
            <a:r>
              <a:rPr lang="en-US" dirty="0" err="1" smtClean="0"/>
              <a:t>berikutnya</a:t>
            </a:r>
            <a:r>
              <a:rPr lang="en-US" dirty="0" smtClean="0"/>
              <a:t>, </a:t>
            </a:r>
            <a:r>
              <a:rPr lang="en-US" dirty="0" err="1" smtClean="0"/>
              <a:t>jelasin</a:t>
            </a:r>
            <a:r>
              <a:rPr lang="en-US" dirty="0" smtClean="0"/>
              <a:t> </a:t>
            </a:r>
            <a:r>
              <a:rPr lang="en-US" dirty="0" err="1" smtClean="0"/>
              <a:t>dulu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  <a:r>
              <a:rPr lang="en-US" dirty="0" err="1"/>
              <a:t>keberhasilan</a:t>
            </a:r>
            <a:r>
              <a:rPr lang="en-US" dirty="0"/>
              <a:t> </a:t>
            </a:r>
            <a:r>
              <a:rPr lang="en-US" dirty="0" err="1"/>
              <a:t>pertumbuhan</a:t>
            </a:r>
            <a:r>
              <a:rPr lang="en-US" dirty="0"/>
              <a:t> </a:t>
            </a:r>
            <a:r>
              <a:rPr lang="en-US" dirty="0" err="1"/>
              <a:t>industri</a:t>
            </a:r>
            <a:r>
              <a:rPr lang="en-US" dirty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baku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 Alaska </a:t>
            </a:r>
            <a:r>
              <a:rPr lang="en-US" dirty="0" err="1"/>
              <a:t>pollock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walleye </a:t>
            </a:r>
            <a:r>
              <a:rPr lang="en-US" dirty="0" err="1"/>
              <a:t>pollock</a:t>
            </a:r>
            <a:r>
              <a:rPr lang="en-US" dirty="0"/>
              <a:t> (</a:t>
            </a:r>
            <a:r>
              <a:rPr lang="en-US" i="1" dirty="0" err="1"/>
              <a:t>Theragra</a:t>
            </a:r>
            <a:r>
              <a:rPr lang="en-US" i="1" dirty="0"/>
              <a:t> </a:t>
            </a:r>
            <a:r>
              <a:rPr lang="en-US" i="1" dirty="0" err="1"/>
              <a:t>chalcogramma</a:t>
            </a:r>
            <a:r>
              <a:rPr lang="en-US" dirty="0"/>
              <a:t>),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merangsang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Alaska </a:t>
            </a:r>
            <a:r>
              <a:rPr lang="en-US" dirty="0" err="1"/>
              <a:t>pollock</a:t>
            </a:r>
            <a:r>
              <a:rPr lang="en-US" dirty="0"/>
              <a:t> di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wilayah</a:t>
            </a:r>
            <a:r>
              <a:rPr lang="en-US" dirty="0"/>
              <a:t> </a:t>
            </a:r>
            <a:r>
              <a:rPr lang="en-US" dirty="0" err="1"/>
              <a:t>Pasifik</a:t>
            </a:r>
            <a:r>
              <a:rPr lang="en-US" dirty="0"/>
              <a:t> Utara.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223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penangkapan</a:t>
            </a:r>
            <a:r>
              <a:rPr lang="en-US" dirty="0" smtClean="0"/>
              <a:t>  </a:t>
            </a:r>
            <a:r>
              <a:rPr lang="en-US" dirty="0" err="1" smtClean="0"/>
              <a:t>alaska</a:t>
            </a:r>
            <a:r>
              <a:rPr lang="en-US" dirty="0" smtClean="0"/>
              <a:t> </a:t>
            </a:r>
            <a:r>
              <a:rPr lang="en-US" dirty="0" err="1" smtClean="0"/>
              <a:t>pollock</a:t>
            </a:r>
            <a:endParaRPr lang="id-ID" dirty="0"/>
          </a:p>
        </p:txBody>
      </p:sp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26" y="1524000"/>
            <a:ext cx="8894974" cy="414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40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ikan</a:t>
            </a:r>
            <a:r>
              <a:rPr lang="en-US" dirty="0" smtClean="0"/>
              <a:t> </a:t>
            </a:r>
            <a:r>
              <a:rPr lang="en-US" dirty="0" err="1" smtClean="0"/>
              <a:t>selain</a:t>
            </a:r>
            <a:r>
              <a:rPr lang="en-US" dirty="0" smtClean="0"/>
              <a:t> </a:t>
            </a:r>
            <a:r>
              <a:rPr lang="en-US" dirty="0" err="1" smtClean="0"/>
              <a:t>alaska</a:t>
            </a:r>
            <a:r>
              <a:rPr lang="en-US" dirty="0" smtClean="0"/>
              <a:t> </a:t>
            </a:r>
            <a:r>
              <a:rPr lang="en-US" dirty="0" err="1" smtClean="0"/>
              <a:t>pollock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79756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singkat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yak </a:t>
            </a:r>
            <a:r>
              <a:rPr lang="en-US" dirty="0" err="1" smtClean="0"/>
              <a:t>hwhwh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Pemanfaatan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air </a:t>
            </a:r>
            <a:r>
              <a:rPr lang="en-US" dirty="0" err="1"/>
              <a:t>tawar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dibudidayakan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alternatif</a:t>
            </a:r>
            <a:r>
              <a:rPr lang="en-US" dirty="0"/>
              <a:t> </a:t>
            </a:r>
            <a:r>
              <a:rPr lang="en-US" dirty="0" err="1"/>
              <a:t>pemecahan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memenuhi</a:t>
            </a:r>
            <a:r>
              <a:rPr lang="en-US" dirty="0"/>
              <a:t> </a:t>
            </a:r>
            <a:r>
              <a:rPr lang="en-US" dirty="0" err="1"/>
              <a:t>permintaan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yang </a:t>
            </a:r>
            <a:r>
              <a:rPr lang="en-US" dirty="0" err="1"/>
              <a:t>kini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bakunya</a:t>
            </a:r>
            <a:r>
              <a:rPr lang="en-US" dirty="0"/>
              <a:t> </a:t>
            </a:r>
            <a:r>
              <a:rPr lang="en-US" dirty="0" err="1"/>
              <a:t>mulai</a:t>
            </a:r>
            <a:r>
              <a:rPr lang="en-US" dirty="0"/>
              <a:t> </a:t>
            </a:r>
            <a:r>
              <a:rPr lang="en-US" dirty="0" err="1"/>
              <a:t>terbatas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mengandalkan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penangkapan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laut</a:t>
            </a:r>
            <a:r>
              <a:rPr lang="en-US" dirty="0"/>
              <a:t>. </a:t>
            </a:r>
            <a:r>
              <a:rPr lang="en-US" dirty="0" err="1"/>
              <a:t>Ikan</a:t>
            </a:r>
            <a:r>
              <a:rPr lang="en-US" dirty="0"/>
              <a:t> air </a:t>
            </a:r>
            <a:r>
              <a:rPr lang="en-US" dirty="0" err="1"/>
              <a:t>tawar</a:t>
            </a:r>
            <a:r>
              <a:rPr lang="en-US" dirty="0"/>
              <a:t> yang </a:t>
            </a:r>
            <a:r>
              <a:rPr lang="en-US" dirty="0" err="1"/>
              <a:t>berpotensi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dijadikan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baku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lele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nila</a:t>
            </a:r>
            <a:r>
              <a:rPr lang="en-US" dirty="0"/>
              <a:t>,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dibudidayakan</a:t>
            </a:r>
            <a:r>
              <a:rPr lang="en-US" dirty="0"/>
              <a:t> </a:t>
            </a:r>
            <a:r>
              <a:rPr lang="en-US" dirty="0" err="1"/>
              <a:t>diberbagai</a:t>
            </a:r>
            <a:r>
              <a:rPr lang="en-US" dirty="0"/>
              <a:t> Negara </a:t>
            </a:r>
            <a:r>
              <a:rPr lang="en-US" dirty="0" err="1"/>
              <a:t>termasuk</a:t>
            </a:r>
            <a:r>
              <a:rPr lang="en-US" dirty="0"/>
              <a:t> Indonesia.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36894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tujuan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pembuatan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lele</a:t>
            </a:r>
            <a:r>
              <a:rPr lang="en-US" dirty="0"/>
              <a:t> </a:t>
            </a:r>
            <a:r>
              <a:rPr lang="en-US" dirty="0" err="1"/>
              <a:t>dumbo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nila</a:t>
            </a:r>
            <a:r>
              <a:rPr lang="en-US" dirty="0"/>
              <a:t>.</a:t>
            </a:r>
            <a:endParaRPr lang="id-ID" dirty="0"/>
          </a:p>
          <a:p>
            <a:pPr lvl="0"/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perbedeaan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lele</a:t>
            </a:r>
            <a:r>
              <a:rPr lang="en-US" dirty="0"/>
              <a:t> </a:t>
            </a:r>
            <a:r>
              <a:rPr lang="en-US" dirty="0" err="1"/>
              <a:t>dumbo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nila</a:t>
            </a:r>
            <a:r>
              <a:rPr lang="en-US" dirty="0"/>
              <a:t>.</a:t>
            </a:r>
            <a:endParaRPr lang="id-ID" dirty="0"/>
          </a:p>
          <a:p>
            <a:pPr lvl="0"/>
            <a:r>
              <a:rPr lang="en-US" dirty="0" err="1"/>
              <a:t>Menentukan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nila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surimi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lele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parameter </a:t>
            </a:r>
            <a:r>
              <a:rPr lang="en-US" dirty="0" err="1"/>
              <a:t>pembandingnya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18500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Pembahasan</a:t>
            </a:r>
            <a:r>
              <a:rPr lang="en-US" dirty="0" smtClean="0"/>
              <a:t> </a:t>
            </a:r>
            <a:r>
              <a:rPr lang="en-US" dirty="0" err="1" smtClean="0"/>
              <a:t>uguu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15317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241</Words>
  <Application>Microsoft Office PowerPoint</Application>
  <PresentationFormat>On-screen Show (4:3)</PresentationFormat>
  <Paragraphs>44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Judulnya lah ya</vt:lpstr>
      <vt:lpstr>Apa itu surimi??!?!?!?!</vt:lpstr>
      <vt:lpstr>Tabel produksi surimi di berbagai negara uguu</vt:lpstr>
      <vt:lpstr>PowerPoint Presentation</vt:lpstr>
      <vt:lpstr>Tabel penangkapan  alaska pollock</vt:lpstr>
      <vt:lpstr>Jenis ikan selain alaska pollock</vt:lpstr>
      <vt:lpstr>Ini singkat sendiri yak hwhwh</vt:lpstr>
      <vt:lpstr>tujuan</vt:lpstr>
      <vt:lpstr>Pembahasan uguu</vt:lpstr>
      <vt:lpstr>Lele Dumbo</vt:lpstr>
      <vt:lpstr>PowerPoint Presentation</vt:lpstr>
      <vt:lpstr>PowerPoint Presentation</vt:lpstr>
      <vt:lpstr>Ikan Nila</vt:lpstr>
      <vt:lpstr>PowerPoint Presentation</vt:lpstr>
      <vt:lpstr>PowerPoint Presentation</vt:lpstr>
      <vt:lpstr>Surimi</vt:lpstr>
      <vt:lpstr>PowerPoint Presentation</vt:lpstr>
      <vt:lpstr>Mutu Surimi</vt:lpstr>
      <vt:lpstr>Produk Berbahan Dasar Surimi</vt:lpstr>
      <vt:lpstr>Kamaboko</vt:lpstr>
      <vt:lpstr>Baso Ikan</vt:lpstr>
      <vt:lpstr>Nugget</vt:lpstr>
      <vt:lpstr>Crabstick</vt:lpstr>
      <vt:lpstr>Proses pembuatan surimi</vt:lpstr>
      <vt:lpstr>Protein pada daging ikan</vt:lpstr>
      <vt:lpstr>Protein sarkoplasma </vt:lpstr>
      <vt:lpstr>protein myofibril</vt:lpstr>
      <vt:lpstr>Perbandingan Surimi ikan lele dan ikan Nila </vt:lpstr>
      <vt:lpstr>Rendemen </vt:lpstr>
      <vt:lpstr>kadar Protein</vt:lpstr>
      <vt:lpstr>Kekuatan Gel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Judulnya lah ya</dc:title>
  <dc:creator>GIGABYTE</dc:creator>
  <cp:lastModifiedBy>GIGABYTE</cp:lastModifiedBy>
  <cp:revision>5</cp:revision>
  <dcterms:created xsi:type="dcterms:W3CDTF">2014-05-21T17:23:10Z</dcterms:created>
  <dcterms:modified xsi:type="dcterms:W3CDTF">2014-05-21T18:05:35Z</dcterms:modified>
</cp:coreProperties>
</file>