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2D2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07" autoAdjust="0"/>
  </p:normalViewPr>
  <p:slideViewPr>
    <p:cSldViewPr>
      <p:cViewPr>
        <p:scale>
          <a:sx n="100" d="100"/>
          <a:sy n="100" d="100"/>
        </p:scale>
        <p:origin x="-294" y="-2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683FC8A9-A099-4143-A8DF-07AAA1804FD8}" type="datetimeFigureOut">
              <a:rPr lang="nl-NL" smtClean="0"/>
              <a:t>21-4-2014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F522E4C-6839-49B4-9B65-D8159588D17C}"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83FC8A9-A099-4143-A8DF-07AAA1804FD8}" type="datetimeFigureOut">
              <a:rPr lang="nl-NL" smtClean="0"/>
              <a:t>21-4-2014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F522E4C-6839-49B4-9B65-D8159588D17C}"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83FC8A9-A099-4143-A8DF-07AAA1804FD8}" type="datetimeFigureOut">
              <a:rPr lang="nl-NL" smtClean="0"/>
              <a:t>21-4-2014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F522E4C-6839-49B4-9B65-D8159588D17C}"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83FC8A9-A099-4143-A8DF-07AAA1804FD8}" type="datetimeFigureOut">
              <a:rPr lang="nl-NL" smtClean="0"/>
              <a:t>21-4-2014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F522E4C-6839-49B4-9B65-D8159588D17C}"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683FC8A9-A099-4143-A8DF-07AAA1804FD8}" type="datetimeFigureOut">
              <a:rPr lang="nl-NL" smtClean="0"/>
              <a:t>21-4-2014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F522E4C-6839-49B4-9B65-D8159588D17C}"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683FC8A9-A099-4143-A8DF-07AAA1804FD8}" type="datetimeFigureOut">
              <a:rPr lang="nl-NL" smtClean="0"/>
              <a:t>21-4-2014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F522E4C-6839-49B4-9B65-D8159588D17C}"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683FC8A9-A099-4143-A8DF-07AAA1804FD8}" type="datetimeFigureOut">
              <a:rPr lang="nl-NL" smtClean="0"/>
              <a:t>21-4-2014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9F522E4C-6839-49B4-9B65-D8159588D17C}"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683FC8A9-A099-4143-A8DF-07AAA1804FD8}" type="datetimeFigureOut">
              <a:rPr lang="nl-NL" smtClean="0"/>
              <a:t>21-4-2014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9F522E4C-6839-49B4-9B65-D8159588D17C}"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83FC8A9-A099-4143-A8DF-07AAA1804FD8}" type="datetimeFigureOut">
              <a:rPr lang="nl-NL" smtClean="0"/>
              <a:t>21-4-2014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9F522E4C-6839-49B4-9B65-D8159588D17C}"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683FC8A9-A099-4143-A8DF-07AAA1804FD8}" type="datetimeFigureOut">
              <a:rPr lang="nl-NL" smtClean="0"/>
              <a:t>21-4-2014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F522E4C-6839-49B4-9B65-D8159588D17C}"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683FC8A9-A099-4143-A8DF-07AAA1804FD8}" type="datetimeFigureOut">
              <a:rPr lang="nl-NL" smtClean="0"/>
              <a:t>21-4-2014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F522E4C-6839-49B4-9B65-D8159588D17C}"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B0F0"/>
            </a:gs>
            <a:gs pos="50000">
              <a:schemeClr val="bg1"/>
            </a:gs>
            <a:gs pos="100000">
              <a:srgbClr val="CD2D2D"/>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3FC8A9-A099-4143-A8DF-07AAA1804FD8}" type="datetimeFigureOut">
              <a:rPr lang="nl-NL" smtClean="0"/>
              <a:t>21-4-2014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522E4C-6839-49B4-9B65-D8159588D17C}"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9.png"/><Relationship Id="rId2" Type="http://schemas.openxmlformats.org/officeDocument/2006/relationships/audio" Target="file:///D:\Temp%20D\Animes\Muziek\LiSA%20-%20Tr&#228;umerei.mp3" TargetMode="External"/><Relationship Id="rId1" Type="http://schemas.openxmlformats.org/officeDocument/2006/relationships/audio" Target="file:///D:\Temp%20D\Animes\Muziek\LiSA%20-%20HANDS%20&amp;%20SMiLE.mp3" TargetMode="Externa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Godsdienst Eindopdracht</a:t>
            </a:r>
            <a:endParaRPr lang="nl-NL" dirty="0"/>
          </a:p>
        </p:txBody>
      </p:sp>
      <p:sp>
        <p:nvSpPr>
          <p:cNvPr id="3" name="Ondertitel 2"/>
          <p:cNvSpPr>
            <a:spLocks noGrp="1"/>
          </p:cNvSpPr>
          <p:nvPr>
            <p:ph type="subTitle" idx="1"/>
          </p:nvPr>
        </p:nvSpPr>
        <p:spPr/>
        <p:txBody>
          <a:bodyPr/>
          <a:lstStyle/>
          <a:p>
            <a:r>
              <a:rPr lang="nl-NL" dirty="0" smtClean="0"/>
              <a:t>Door Niels Breuker</a:t>
            </a:r>
            <a:endParaRPr lang="nl-NL" dirty="0"/>
          </a:p>
        </p:txBody>
      </p:sp>
      <p:sp>
        <p:nvSpPr>
          <p:cNvPr id="3074" name="AutoShape 2" descr="data:image/jpeg;base64,/9j/4AAQSkZJRgABAQAAAQABAAD/2wCEAAkGBxQPDxQUDxQUFBQUDxQPDxQVFBUVFA8PFBQWFhQUFBQYHSggGBolHBQUITEhJSorLi4uFx8zODMsNygtLisBCgoKDQ0NFA8PFCwcFBwsLCwrLCwsLCwsLCssLCwsLCssLC0sLCssLCwsLCwsLCwsLCwsLCwsLCwsLCwsNyssLP/AABEIANUA7AMBIgACEQEDEQH/xAAbAAACAgMBAAAAAAAAAAAAAAAAAQIDBQYHBP/EAEoQAAIBAwIEAwQGBgYGCwEAAAECAwAEEQUSBhMhMSJBURRhkaEjMkJxgeEHFSRSYrElcoKSwdEzRHOisvA0NVNUdIOEk8LD4hb/xAAXAQEBAQEAAAAAAAAAAAAAAAAAAQID/8QAGREBAQEBAQEAAAAAAAAAAAAAABEBEkEC/9oADAMBAAIRAxEAPwDpkZq5WrzpVq1kW7qkGqsU6CzdUg1VU6C4NTD1VmmDQW76Req6dETD099V0CoqzfT31XTzQWBzQXqrNKgt3UbqhSzQWbqluqoGpUFm6nuqsU6CzdRuqunVFgNPdVWaTNUEmbNQIpZozQUXFnHIPGin3lQSPuNeFtHx9SRkHp9b4EnNZQmo5oMctWA14r6QrDIV6ERsQfQhSRWhXOu3Hsdk3tDRtLJIs0u1ThQygMRjyBPbFaHTM1IGsLwxIXtwTce05dsS7AmQDjbtHpWn63xDcR31zBHI2XeKC3BI2ws4Qlh09/8AvUHS8081p2qXcsOoWMIlco0bc3OPpSoPVvhWNttZnOkTymVuYsxVH6ZVdyjA+NB0TNMGufcL69LdXUCGRsexOJl6dZ0YrvPv7GlpUd2dTe2e9kZYAkrEov0oIjYoVz4ch8ZyaDogNGa8mo27yRMkchiZhhZANxQ+uM9a0ng+W6mE8st07LC8sPLKjDlU6Pu8sE5x17VB0HNGa5rwVqslxNHzb9y+582xjzvUA4+kHT3/AIVBtVuZ5biVLtYeTd8mGGRlSKRFY7gWPnge+kR07NGa51xhrMsd/FGLo20TW4d3C71VvHg7e5zgD8afFeszW9nZvbztIXOWkChfaF2gglTnGfSkHRM0t1c/tdamuI9RaOVgEjSW27fRjZvwOnuxWLt+MJvabXdIxj9njE46YaV0bLE475x8KQdU3UZrmi65dDTrfMrc26udglIGY49wXwjH/OTWS0TWJoJb2CeQz+zxc6N2GGPhBKnHl1FIN6zTD1zDS9Zu43spZZzIt3KyPGVAVFDqvh/vZ/Co8Sa/cRXl0qXJjEQjMMe1DzCwjyoyM/aZvPtSDqW6mHrQOIdVucacqSNA9wMTYUHDnlDJVvQuenSq7LiC4bTLtnkzNbymNZQFBPVRnGMevlVV0TdTBrn2oazO0OnxJKY3uYkeabALfUBY47dyT5Vn+DriZ4WFxIkrLKVV0ZW3R4GN23oD3qDYs0qQNOoh0jRmiqFSp4pgVFaZxRDdnYbMb1KyJNESi7gy4VtzenXsfSsNdcM3K21ksaI7wO0sillC7iysFOT1HQjpW9LVgrVSPDoYl5I9ojSJ9x8EZBUL5HoT1rU9a4NluLm6lG0FuW1qd3XeoUNuHl0BrfBUxRWoa/pF1JLa3MKI00KESRlgAWYYJDdAR1Pn6VTFwtMNJe38POkcuRu8IJcHG77hW7UxQaZofCsltqTT4XlNG32vEJGC7hj0yGrI6fosqarcXLBeVJEqJ18WQkQOR5dUatkFM0BitW4W0GW2t7pJQu6WaWSPDZyrIAM+nUVtQp1EaPwjpF7aGOOSK35QZi7hsygNk9D9+KxOrcGXR9piijheOa4NxHIz4eMliSo9CegPu866dRSjRte0C6N9DcWyRPy7cRESN4S2HByPPo1ejW9Dnu0sd6Rhop1kuVVsKq5XIT16A1uFFKNL4J4WksxcJOBskwqENksg3Dr6dCK1w/o/uVhlChS3PjMPjHWJFlByfI+NPhXV80jSjT9d4akeztVgAMlqY2VCQA+wLkZ9cqKhovD00j3c12qxvcx8oIrBti7cZJGR5DzrcqKDnWlcM3hktEuI0SK0kLhw4JlBYNgAdfsjuBV+tcKTTTXrhFPNWL2cllzuUx7v6vRWrfs0qo0fWdDunTT2iRWktUzKGcAbxysDOeo8B7UrXhe4XTrmNtpmuJeZtDDaPEpxuP3NW80xQaTqnD0/KsXiRZJbaJY5Ii6gMNgDAMTjyPnWQ4D0WW0jmWdVQvPvUKQVC7QOmO3pWz0xShinmlRUDpiog1IVAU6KKKxqVYKqSrVqiVBNFRdQQQexGD9xoKob+JyFSSNiewV1JPn0ANMX8e/l8xN/7m9d/wDdzmtD4T0yKS9mubZAkEAaKAAtl5NmGbqT5Fv7wrXZLdRYJc4+nOonMmTk9Gb+YBqo7ELtPEN65Xq/iHgH8Xp+NROoRAAmSMA52neuGx0ODnrXOeLn9lu7sDtdWIP3uXCEfDJqrXdOMf6thMQmIgIaLdt5jnxMN3l1yfwoOmm/jChjIm0nAbeuCfQHNNb6MruEibQcFty7QfQnOK5xxfaCOxs0Fvys3RJg3lsFs5XeT5+vvq7XLTlaNKPZvZc3EZMe8yZ8aDduJPpjHuqDpKuCMjr5iq2ukDbSyggbiNwyF9celUaYPoI/9kn/AAiue/pEY212snbm2M8H3nDD/wCxaDo4vY8Ah0wxwp3DxH0HXrUZb6NGCPIisfqqXUM33AnJrlXCCmS5s7dx/wBHluJnHp4QV/3v51TqFoky6pNIN0kd0ojbrlAZHGB+AA/CkHXJ7pE+u6rntuYDPxpe0Lt3bl2/vZG3H31zTipua+mmWNp90G54x9aXKgkDqOtU6amNDvCDhTMdsXXMGHXwnPn2/wCc0g6hFcq/1GVvXaQcfCo+3R5xvTOcY3DOfTGa5tw9arb6nZiEbRNpySSgEkO7JISTn3qPhVXD1gJL6djaGbbqMn0wkKiD6QnqoI3Y70g6b7em8pvXcq72Geqr6n3VfG4YZBBB7EdQa5HxXcNDqN0w+q8Xs0n3TQ9PmgP4V0HgYf0dbf7L/E0Vn8U6VGaIdFKnQGakKjRUEqYNQzTFBOnURTorGLVq1UlWiqJVC5h5iMmSNyMmR3G4YyPf1qwVMURrGh8Hi0kRkuJmVSx5RIEbFlK9VH35+8Cq14Dj5gJlk5Im562/2A/3+nl91bbRmlGC4g4WjvZYpHZlMR7ADDjcGwc/d86XEPDAvJI5ObJE0YIQx4BGfPPcVn6KUazfcHie3iikuJSYpTKspwXJPbJPpU5OEt9m9vLcTSB5Fk5jnc67SpCjPl4fnWyinSjEcP6IbRWBnlmDbdvMOeWFB6L6Dr8qp4o4Yj1ARiRivLYsCADuBxkHPl0FZ4UVBr+m8KxwXsl0rMWkQrtIGEztyQf7HzNY/UeA0mlkZZpI0mcSTxKAVkYHPfy6knz71uFFWqwV9w2klxbyhins3SNABgj0JrxR8HIsFzDzW23MnMJ2jMZ3bjj18q2mipUavofB6WswlaWSZ1jEURftHGBjCj7ifjVFvwYYp2ljupkDzmd416IxLbiCAevpW3UjVo1nUeD47h7hnc/tCoMbR9E0eMMvqf8AOsvo2ni1t44VJYRrtDEYJ6k9vxr3UqlBmiiiqHTpUxQFKnQagVSFRp0VOjNIVIUGNSrBVSVaKo8erarHaR8yYkLuC5ALHJzjoPuqGi69DeBjbvu2kBwVZSuc46Ee4/CsD+lD/q//AM5P5NWO0y8Ed5qcqEFUgDAj6pYL6j3g/OrEbTacVW8qTOjkrApabwsMKM5IHn2PaqtN4ytbmVY4nYu5woKMAcDPcitL/R9KI7yNMMObaMrb128yQOzgr+8Nvn7jWxcFL+3al07XCY93imqDZtW1WO0j5k5IXcEyAW8R7dB91Uz8QwRzcp2Ifkm4PhOBEASTu7eR6VhP0mj9iX/xMf8A8q1L9IEbm9+jBP7AhfH/AGYLFv5CkHVNM1BLmJZYs7G6qWUqSPXB8q8Z4jgF37KWPO/d2tj6u/63btV2hSo9rC0QwhhTYP3RtHT8O1c34ncxancTr3ga3f8AssnLI+Lr8KDoelcRwXUskcLFnjzvG1gBhtpwSMHrUtN4hguZZIoWJeIkSAqwwQxU4JHXqD2rQP0fH2ee5Zvs2MUzZ/ijSVs/3jXi4HuuXfWxwwMySpKWUqrsxZ1Kn7X2aRXTJOIIFuxaljzmGQu1sY2lvrYx2Brz6vxbbWkvKndlfaHwI3YbT2OVB9K5zq+o4vpbhQ5ZNQQKwB5fJjUxsN/bJ6dPSstxSJTqVxyNmf1UxfeCcw/a24+12xnpSDotleJPGskTBkYZVh5isXrfFNvZOEnc7iN21VLEL6tjsK8/6Pwv6th5ecYfOe+/mNu/DOa1fWHKatenajf0efDISqsmIdwyPPAbGKQblqPElvbxRyyvhJRmNgrNuBGfsjp0NedeL7VrdrgOTEsnJZuW+RIQDjbjPZh1rTdZl36fpzRqsWbg7BklIyHwCSxzjpk1sGr2jz6VOskkUrjxhoRhfBtYDHrgH4ikGYfiS3EkkZc7ooTPKNreGIAEkHGD0YdB161Vc8VW0duk7OdkhIj8DbnwSDhCM+Rrk73rEyTdfp0mtfv+jj7f3lrc9Ssxb32loeipGUye27B/xxSI26y12Ca3M8bjlqCXJBGzb33A9RXm0biu2vHKQuS4G7aylSy+oz3rQ4VJsdV2fV9qyuO23mNnHu24rJWpB1PTeXg/sADbcdPopO+KsG0vxdaqsrGQ4hkEUvgfKuSQBjHUZB6jpWdR8jP41w7WYmRrlxnbJdywt6B0kWRfkWrttt9Rf6o/lU0XVKo1KoFTxRRRTpg1GmKDwR1aKpSrRVRRqOmx3KbJ0DruDYJI8Q7HoffXnh4etkieJIlCSY5ijPjx2yc5rJA1LNB4v1PDzIn5Y3QrshOT4FwRgdfQmrbPTYoXkeJArSsGlOT42GSCcn+I/GvTTqDzahp0dymyZQ6hg4BJHiHY9PvquXRoGl5rRgvyjDuyesRBBXGcYwTXuzTzRXn0+wjt4xHCu1BnC5Jxnv3Nea60C3laRpIgxlVVlJLeMKVKg9fIqvwrJUZoMaOH7fMh5Y+ljEUvVvHGAFCnr6ACpNoUB5P0Y/Z+lv1b6Lt26/wjv6Vkc0ZoMV//ADltyGh5Q5bPzGXLdX6dc5z5CrW0WEuXKAs0Ps7HLdYcY29/n3rIZozQebTrCO2jEcK7UBJC5JwScnv7ya8uqcPW904eeJXZegOSDj0OD1H31lM06DET8N2zxJE0QMceTGu5vCT1PXOTV+naLDbRtHCgVHJZlySCSAp7n0ArIZp0GCHCVpsVOSNqOZFG5+jnAJ7/AMK/CvVq+jQ3iBLhA4ByvUgg+4qQRWSooMbZaLBDCYY41EZBDL1O7cMHcT1NefSuGba0cvBEFYgjdlmIB7gbicVmqWKDDT8NW0isjRAq8xncbm6ykEFu/vNZRFwMDy6CrcUsUCxQBSYHyp1A6WKKBVDxTop0GMWtR1PjCaGedUhR47cpzW37W2uQAQD3OTW3qK5bxDbg3d7ujmZ2ZPZtgYqXGM7gOhHxrWI3iHiIvexQKg2S2ouQxJ3DO7Ax+Aq+31tm1CS12jakHOD5OScoMY/t/KtUuLt7XULeW4R2K6eiS8tM/SHfnoMDvXoW6ddRuLiKNm/o0SIpBG7/AELbennjyFIMvfcUNHcXUQjUi3tDcqdxy7BVbaRjoOverOGNcubsq0luscLIWSQSBtzAgAbc5H2vLyrVYZmu5b+dUYK2nGM+E9JOWoKj16qa2TgPREit4psOJHiKuCzY+t5Ieg7CpoyPEettaGDCBllnWFySRs3EYI9fP4VgpuPCoutsankSKkfiP0qmTYSenT1rL8dWhksXKjLRskyY7hkYdvwz8a53YaPI81spUgXADzZB8p5SQf7KimDo8OvOb1LZkA3WguGbccq5OCoGOo99Y/Q+J7q7lwlsvKWcxSSCUeDGMnacE9CD0qxoT+vFODj2AjOOmeYema1ng7kpc4mSfnG6PKK7hEAeg3jOO+fL0oroeuagba2klADFELBScA+7NYS/4saKGzk2L+0lA+WIEQbbkg4643fKshxghOn3AAyeUeg71p3Eli0tlpkYBBbYhOCdm5UXJHuzTBuXDmsteCRwgWIStHA2TmVVPVyMdB+deHiTiaW2uUgghWUvEZesmzou7I7Y7KaX6P3ZIHtpBh7eZ4+2AyFiQwPmM5+VYLj+Nf1hCZlkMfsrBuVu3ZJfABHvxT0ZqXjL+jPbEjyd4Qxs2ADv2nxAe/PavVpet3Lwyy3FsIVSHnQ/Sq/N8LNjp1XoF+NalJbSjh0rIpDc4bF2kHZzR1K4z33fhWV4baA2d0tus4YWn0vN3EFtjgcvJPnn5UFulcdG4NsBEoM87wyDeTytu0gjp4sh/dW8CuPaJpzx3mnsFISQRynocCQEo2fToqn8a7CKaHTop1BECnipUjQLFKnRQRpEVKkaBYooNKgkKdRFOgx6VcKpSrlqokKlikKdRRinigU6AAp0CnQFAoFOoCiinQFOlTFUFOlRQOiioyyBQWYgADJJ6AAeZoKNQv47eMyTMERR1J/kB3J9wr0o2QCPMZFaZbj9cziQgizt5MxAjBuZx9oj9wDy959+N0oHSopZoA0UiaKApGg0UCooooCnSooPAlXKKqSrhREhUhUcUxRUqKM06BiigUVAUwaKKB0UqdAUUUUDozSzUSaobuAMk4AGSfQCtHnnfWbhoU3JZRN9LIv+suv2Fbtt/wAs+Yr1alcvqcnItji1DbLycdN+D1iiJ79sE9vF8dnsLRYI1jiG1EUKo9w/xoLbeJY1CoAqqAqqBgKo7ACm0wBAJAJ6AZGT93rWH4j1doAkcC8yeYlIF8gR3d/RBkZrUtd0R2mhSJudfFluppH6KkUZ8IGP9Gu7AAAyetB0jdXmttQjlZljkjdlOHCurFT6EA9PxrTZLu/vzJbKIYAmEuZVZnB3DrGnTvjvjt6ishFosFi0c8r5eNDFCqIqL4hjZHGo3OTnzJqwbXmlmtTe6u1ubdnfaJ5mQ221Ty4AjNuZ++8YGcHALY617b7VZGvIoLUK236S9YjIiiP1VBz9dsN091SDKaZfc+Pfy5I/Ey7ZV2t4TjOPQ+VeutL4j4vCzezW7kPnEsioZTH/AARIM7pO3uFWcI6XLHcSSlZY4njC7ZpN8s0m7PNdR0Tpnp76sG4EUAUCnUBinRTojGpVymqY6uWgnQKWaYNFSopCnUEhTqIp0DopUqgnSpA06AzSooqgNabxTrEkk4tLZJz4h7S8S4Owrnlq56LnIy2envrc6Rq4MBZpdQxqsVtbKijCos7ggf8As4zVM+uXkbKDYMwLBdyTBwAT3OFyPvPSs7d3kcIzK6ID2Lsq5+7JrwPxLaD/AFmA+4Sox+ANBg9RvbiLUpCts8xaFIbR8ERRA9ZCz4OMttz7lrNaForQK7zPzbmTrLMR/dRR5IMDpQ3E0HkZH/qQTP8ANUxXnm4qUfUtryT+rayj/iAqjFcO3F3AGtxalpBLI7zu2yKQu5YPu2kt0PlntU9RleyuInmilvJHSQiREJELdAscSdkByct3I9a9o4knP1dPuSPLcVU/iD2rHrxlcvC0sVl9Eu/dI06Kq7MhsjGTgjyoLbi6e2/arlS9zKORaWqnPKU9dmfNjjLNj3V610uS10+cxkvdSRvLI4zuecqfq/d2ArW9Ckvprg3xtVl5ibIMyiNYY84OxWyeuO/nknzrZxf6j/3OEf8Aqv8A8URr3CuqWdrEuyCdrgr9KeQzSs5+thvJc+8VvGl3UkqbpIjDn6iswL4/iUfVPuyawsuoakB0tID6ftH+BArY4NxRS4CsVBYA5CtjqAfPrTVWZqQqOKKgkKdIGmDQY1TVqmqkFWiiJimKQpioqQp0gaeaB06BTqBUqkajQFOlTzQFFGaKAp0qKDw6lpEFyVM8ayFM7NwztzjPT8B8KttrGOL/AEcaJ/VUD+VenNFWgxTFFFKA1z7ReEro4hvHX2VJWkMaHJuGLbhux9nODg/nXQaVWhRqFACjAAAAHYAdgKZoooI7etWVEVMVAYpYqYp1RBRUsUxRQYqM1aKpjNXLQSFMGlRUEs0wagDUhUFop1AGpVQGlTNLNQOilSJoHTqOaM0Dp1HNAoJUUUUBRSoqh0UqeaAopiniqIgVMUCpCgMVKo5pg0BSqRNQLUGFiJr0KD6j4fnRRXTnGLqW0+o+H50mRv3h/dP+dFFTnFuoOzDzHwP+dVvcsMdvKiinOFRW+br0HSoDVD16dvfRRU5xaBqpP2fnUhqR9PnRRTnClJqZU/V+f5VUmsEtjb8/yooqc4U5NWKjO3PTPf3/AHU4dVLfZ88d/wAqKKc4VY+pkfZ+f5VAawf3f978qVFN+cWrU1XIPh7e/wDKl+tf4fn+VFFSYAaqcZ2/P8qmNTP7vzoopMDTUs/Z+f5VaL33fOiikwXLc+750zce6iitc4iAu/dQt7ny+dKinOFWG693zryxSy8wlnBX7KBAMfe2ST8qVFWYMiCTS2UUVcxnd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2400" dirty="0" smtClean="0"/>
              <a:t>Wat is tot nu toe een hoogte en diepte punt geweest in je leven?</a:t>
            </a:r>
            <a:endParaRPr lang="nl-NL" sz="2400" dirty="0"/>
          </a:p>
        </p:txBody>
      </p:sp>
      <p:sp>
        <p:nvSpPr>
          <p:cNvPr id="3" name="Tijdelijke aanduiding voor inhoud 2"/>
          <p:cNvSpPr>
            <a:spLocks noGrp="1"/>
          </p:cNvSpPr>
          <p:nvPr>
            <p:ph idx="1"/>
          </p:nvPr>
        </p:nvSpPr>
        <p:spPr/>
        <p:txBody>
          <a:bodyPr>
            <a:normAutofit/>
          </a:bodyPr>
          <a:lstStyle/>
          <a:p>
            <a:r>
              <a:rPr lang="nl-NL" sz="2000" dirty="0" smtClean="0"/>
              <a:t>Ik denk dat mijn hoogte punt nog moet komen (diploma uitreiking) , maar mijn diepte punt was zonder te twijfelen het overlijden van mijn opa. Mijn moeder heeft altijd gezegd dat we moesten genieten van onze opa’s en oma’s nu het nog kom, maar toen hij was overleden had ik toch het gevoel dat ik niet genoeg bij hem was. Ik denk dat ik dan ook geleerd heb dat je moet genieten van je familie.</a:t>
            </a:r>
            <a:endParaRPr lang="nl-NL" sz="2000" dirty="0"/>
          </a:p>
        </p:txBody>
      </p:sp>
      <p:pic>
        <p:nvPicPr>
          <p:cNvPr id="22532" name="Picture 4" descr="http://media.fondsnieuws.nl/images/nieuws/medium/stockexchange_bearmarket1.jpg?itok=HJ1mPvoM"/>
          <p:cNvPicPr>
            <a:picLocks noChangeAspect="1" noChangeArrowheads="1"/>
          </p:cNvPicPr>
          <p:nvPr/>
        </p:nvPicPr>
        <p:blipFill>
          <a:blip r:embed="rId2"/>
          <a:srcRect/>
          <a:stretch>
            <a:fillRect/>
          </a:stretch>
        </p:blipFill>
        <p:spPr bwMode="auto">
          <a:xfrm>
            <a:off x="428596" y="4071942"/>
            <a:ext cx="3810000" cy="238125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 sta je over tien jaar?</a:t>
            </a:r>
            <a:endParaRPr lang="nl-NL" dirty="0"/>
          </a:p>
        </p:txBody>
      </p:sp>
      <p:sp>
        <p:nvSpPr>
          <p:cNvPr id="3" name="Tijdelijke aanduiding voor inhoud 2"/>
          <p:cNvSpPr>
            <a:spLocks noGrp="1"/>
          </p:cNvSpPr>
          <p:nvPr>
            <p:ph idx="1"/>
          </p:nvPr>
        </p:nvSpPr>
        <p:spPr/>
        <p:txBody>
          <a:bodyPr>
            <a:normAutofit/>
          </a:bodyPr>
          <a:lstStyle/>
          <a:p>
            <a:r>
              <a:rPr lang="nl-NL" sz="2400" dirty="0" smtClean="0"/>
              <a:t>Ik denk (hoop) dat ik een baan heb, als programmeur, al heb ik nog geen idee waar. Ik woon waarschijnlijk nog in Meppel.</a:t>
            </a:r>
          </a:p>
          <a:p>
            <a:pPr lvl="7"/>
            <a:r>
              <a:rPr lang="nl-NL" sz="1200" dirty="0" smtClean="0"/>
              <a:t>Meer durf ik toch echt niet te zeggen. Ik zou het gewoon niet weten. 10 Jaar is simpelweg te ver weg.</a:t>
            </a:r>
            <a:endParaRPr lang="nl-NL" sz="1200" dirty="0"/>
          </a:p>
        </p:txBody>
      </p:sp>
      <p:pic>
        <p:nvPicPr>
          <p:cNvPr id="23554" name="Picture 2" descr="http://manmemes.com/wp-content/uploads/2013/10/Where-Do-You-See-Yourself-in-5-Years.jpg"/>
          <p:cNvPicPr>
            <a:picLocks noChangeAspect="1" noChangeArrowheads="1"/>
          </p:cNvPicPr>
          <p:nvPr/>
        </p:nvPicPr>
        <p:blipFill>
          <a:blip r:embed="rId2"/>
          <a:srcRect/>
          <a:stretch>
            <a:fillRect/>
          </a:stretch>
        </p:blipFill>
        <p:spPr bwMode="auto">
          <a:xfrm>
            <a:off x="214282" y="2428868"/>
            <a:ext cx="3451375" cy="258373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14348" y="0"/>
            <a:ext cx="7772400" cy="1470025"/>
          </a:xfrm>
        </p:spPr>
        <p:txBody>
          <a:bodyPr/>
          <a:lstStyle/>
          <a:p>
            <a:r>
              <a:rPr lang="nl-NL" dirty="0" smtClean="0"/>
              <a:t>Einde</a:t>
            </a:r>
            <a:endParaRPr lang="nl-NL" dirty="0"/>
          </a:p>
        </p:txBody>
      </p:sp>
      <p:sp>
        <p:nvSpPr>
          <p:cNvPr id="3" name="Ondertitel 2"/>
          <p:cNvSpPr>
            <a:spLocks noGrp="1"/>
          </p:cNvSpPr>
          <p:nvPr>
            <p:ph type="subTitle" idx="1"/>
          </p:nvPr>
        </p:nvSpPr>
        <p:spPr>
          <a:xfrm>
            <a:off x="1357290" y="4071942"/>
            <a:ext cx="6400800" cy="1752600"/>
          </a:xfrm>
        </p:spPr>
        <p:txBody>
          <a:bodyPr/>
          <a:lstStyle/>
          <a:p>
            <a:endParaRPr lang="nl-NL" dirty="0" smtClean="0">
              <a:solidFill>
                <a:schemeClr val="tx1">
                  <a:lumMod val="75000"/>
                  <a:lumOff val="25000"/>
                </a:schemeClr>
              </a:solidFill>
            </a:endParaRPr>
          </a:p>
          <a:p>
            <a:r>
              <a:rPr lang="nl-NL" dirty="0" smtClean="0">
                <a:solidFill>
                  <a:schemeClr val="tx1">
                    <a:lumMod val="75000"/>
                    <a:lumOff val="25000"/>
                  </a:schemeClr>
                </a:solidFill>
              </a:rPr>
              <a:t>Dit was hopelijk mijn laatste PowerPoint op CSG Dingstede </a:t>
            </a:r>
            <a:r>
              <a:rPr lang="nl-NL" dirty="0" smtClean="0">
                <a:solidFill>
                  <a:schemeClr val="tx1">
                    <a:lumMod val="75000"/>
                    <a:lumOff val="25000"/>
                  </a:schemeClr>
                </a:solidFill>
                <a:sym typeface="Wingdings" pitchFamily="2" charset="2"/>
              </a:rPr>
              <a:t></a:t>
            </a:r>
            <a:endParaRPr lang="nl-NL" dirty="0">
              <a:solidFill>
                <a:schemeClr val="tx1">
                  <a:lumMod val="75000"/>
                  <a:lumOff val="25000"/>
                </a:schemeClr>
              </a:solidFill>
            </a:endParaRPr>
          </a:p>
        </p:txBody>
      </p:sp>
      <p:pic>
        <p:nvPicPr>
          <p:cNvPr id="24580" name="Picture 4" descr="http://data.boomerang.nl/c/changesone/image/cremeren-einde---lijk/s600/einde.jpg"/>
          <p:cNvPicPr>
            <a:picLocks noChangeAspect="1" noChangeArrowheads="1"/>
          </p:cNvPicPr>
          <p:nvPr/>
        </p:nvPicPr>
        <p:blipFill>
          <a:blip r:embed="rId2"/>
          <a:srcRect/>
          <a:stretch>
            <a:fillRect/>
          </a:stretch>
        </p:blipFill>
        <p:spPr bwMode="auto">
          <a:xfrm>
            <a:off x="1571604" y="1785926"/>
            <a:ext cx="6000792" cy="255388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Wie ben je?</a:t>
            </a:r>
            <a:endParaRPr lang="nl-NL" dirty="0"/>
          </a:p>
        </p:txBody>
      </p:sp>
      <p:sp>
        <p:nvSpPr>
          <p:cNvPr id="3" name="Tijdelijke aanduiding voor inhoud 2"/>
          <p:cNvSpPr>
            <a:spLocks noGrp="1"/>
          </p:cNvSpPr>
          <p:nvPr>
            <p:ph idx="1"/>
          </p:nvPr>
        </p:nvSpPr>
        <p:spPr/>
        <p:txBody>
          <a:bodyPr>
            <a:normAutofit/>
          </a:bodyPr>
          <a:lstStyle/>
          <a:p>
            <a:r>
              <a:rPr lang="nl-NL" sz="2000" dirty="0" smtClean="0"/>
              <a:t>Qua uiterlijk heb ik meestal een spijkerbroek aan met een T-shirt en een vest. </a:t>
            </a:r>
          </a:p>
          <a:p>
            <a:endParaRPr lang="nl-NL" sz="2000" dirty="0"/>
          </a:p>
          <a:p>
            <a:r>
              <a:rPr lang="nl-NL" sz="2000" dirty="0" smtClean="0"/>
              <a:t>Ik vind zelf dat ik goed met andere mensen overweg kan dus dat vind ik een goede karaktereigenschap.</a:t>
            </a:r>
          </a:p>
          <a:p>
            <a:endParaRPr lang="nl-NL" sz="2000" dirty="0"/>
          </a:p>
          <a:p>
            <a:r>
              <a:rPr lang="nl-NL" sz="2000" dirty="0" smtClean="0"/>
              <a:t>We zijn hier tot de conclusie gekomen dat ik geen slechte karaktereigenschap heb. Of misschien toch arrogantie?</a:t>
            </a:r>
            <a:endParaRPr lang="nl-NL" sz="2000" dirty="0"/>
          </a:p>
        </p:txBody>
      </p:sp>
      <p:sp>
        <p:nvSpPr>
          <p:cNvPr id="1026" name="AutoShape 2" descr="data:image/jpeg;base64,/9j/4AAQSkZJRgABAQAAAQABAAD/2wCEAAkGBxQPDxQUDxQUFBQUDxQPDxQVFBUVFA8PFBQWFhQUFBQYHSggGBolHBQUITEhJSorLi4uFx8zODMsNygtLisBCgoKDQ0NFA8PFCwcFBwsLCwrLCwsLCwsLCssLCwsLCssLC0sLCssLCwsLCwsLCwsLCwsLCwsLCwsLCwsNyssLP/AABEIANUA7AMBIgACEQEDEQH/xAAbAAACAgMBAAAAAAAAAAAAAAAAAQIDBQYHBP/EAEoQAAIBAwIEAwQGBgYGCwEAAAECAwAEEQUSBhMhMSJBURRhkaEjMkJxgeEHFSRSYrElcoKSwdEzRHOisvA0NVNUdIOEk8LD4hb/xAAXAQEBAQEAAAAAAAAAAAAAAAAAAQID/8QAGREBAQEBAQEAAAAAAAAAAAAAABEBEkEC/9oADAMBAAIRAxEAPwDpkZq5WrzpVq1kW7qkGqsU6CzdUg1VU6C4NTD1VmmDQW76Req6dETD099V0CoqzfT31XTzQWBzQXqrNKgt3UbqhSzQWbqluqoGpUFm6nuqsU6CzdRuqunVFgNPdVWaTNUEmbNQIpZozQUXFnHIPGin3lQSPuNeFtHx9SRkHp9b4EnNZQmo5oMctWA14r6QrDIV6ERsQfQhSRWhXOu3Hsdk3tDRtLJIs0u1ThQygMRjyBPbFaHTM1IGsLwxIXtwTce05dsS7AmQDjbtHpWn63xDcR31zBHI2XeKC3BI2ws4Qlh09/8AvUHS8081p2qXcsOoWMIlco0bc3OPpSoPVvhWNttZnOkTymVuYsxVH6ZVdyjA+NB0TNMGufcL69LdXUCGRsexOJl6dZ0YrvPv7GlpUd2dTe2e9kZYAkrEov0oIjYoVz4ch8ZyaDogNGa8mo27yRMkchiZhhZANxQ+uM9a0ng+W6mE8st07LC8sPLKjDlU6Pu8sE5x17VB0HNGa5rwVqslxNHzb9y+582xjzvUA4+kHT3/AIVBtVuZ5biVLtYeTd8mGGRlSKRFY7gWPnge+kR07NGa51xhrMsd/FGLo20TW4d3C71VvHg7e5zgD8afFeszW9nZvbztIXOWkChfaF2gglTnGfSkHRM0t1c/tdamuI9RaOVgEjSW27fRjZvwOnuxWLt+MJvabXdIxj9njE46YaV0bLE475x8KQdU3UZrmi65dDTrfMrc26udglIGY49wXwjH/OTWS0TWJoJb2CeQz+zxc6N2GGPhBKnHl1FIN6zTD1zDS9Zu43spZZzIt3KyPGVAVFDqvh/vZ/Co8Sa/cRXl0qXJjEQjMMe1DzCwjyoyM/aZvPtSDqW6mHrQOIdVucacqSNA9wMTYUHDnlDJVvQuenSq7LiC4bTLtnkzNbymNZQFBPVRnGMevlVV0TdTBrn2oazO0OnxJKY3uYkeabALfUBY47dyT5Vn+DriZ4WFxIkrLKVV0ZW3R4GN23oD3qDYs0qQNOoh0jRmiqFSp4pgVFaZxRDdnYbMb1KyJNESi7gy4VtzenXsfSsNdcM3K21ksaI7wO0sillC7iysFOT1HQjpW9LVgrVSPDoYl5I9ojSJ9x8EZBUL5HoT1rU9a4NluLm6lG0FuW1qd3XeoUNuHl0BrfBUxRWoa/pF1JLa3MKI00KESRlgAWYYJDdAR1Pn6VTFwtMNJe38POkcuRu8IJcHG77hW7UxQaZofCsltqTT4XlNG32vEJGC7hj0yGrI6fosqarcXLBeVJEqJ18WQkQOR5dUatkFM0BitW4W0GW2t7pJQu6WaWSPDZyrIAM+nUVtQp1EaPwjpF7aGOOSK35QZi7hsygNk9D9+KxOrcGXR9piijheOa4NxHIz4eMliSo9CegPu866dRSjRte0C6N9DcWyRPy7cRESN4S2HByPPo1ejW9Dnu0sd6Rhop1kuVVsKq5XIT16A1uFFKNL4J4WksxcJOBskwqENksg3Dr6dCK1w/o/uVhlChS3PjMPjHWJFlByfI+NPhXV80jSjT9d4akeztVgAMlqY2VCQA+wLkZ9cqKhovD00j3c12qxvcx8oIrBti7cZJGR5DzrcqKDnWlcM3hktEuI0SK0kLhw4JlBYNgAdfsjuBV+tcKTTTXrhFPNWL2cllzuUx7v6vRWrfs0qo0fWdDunTT2iRWktUzKGcAbxysDOeo8B7UrXhe4XTrmNtpmuJeZtDDaPEpxuP3NW80xQaTqnD0/KsXiRZJbaJY5Ii6gMNgDAMTjyPnWQ4D0WW0jmWdVQvPvUKQVC7QOmO3pWz0xShinmlRUDpiog1IVAU6KKKxqVYKqSrVqiVBNFRdQQQexGD9xoKob+JyFSSNiewV1JPn0ANMX8e/l8xN/7m9d/wDdzmtD4T0yKS9mubZAkEAaKAAtl5NmGbqT5Fv7wrXZLdRYJc4+nOonMmTk9Gb+YBqo7ELtPEN65Xq/iHgH8Xp+NROoRAAmSMA52neuGx0ODnrXOeLn9lu7sDtdWIP3uXCEfDJqrXdOMf6thMQmIgIaLdt5jnxMN3l1yfwoOmm/jChjIm0nAbeuCfQHNNb6MruEibQcFty7QfQnOK5xxfaCOxs0Fvys3RJg3lsFs5XeT5+vvq7XLTlaNKPZvZc3EZMe8yZ8aDduJPpjHuqDpKuCMjr5iq2ukDbSyggbiNwyF9celUaYPoI/9kn/AAiue/pEY212snbm2M8H3nDD/wCxaDo4vY8Ah0wxwp3DxH0HXrUZb6NGCPIisfqqXUM33AnJrlXCCmS5s7dx/wBHluJnHp4QV/3v51TqFoky6pNIN0kd0ojbrlAZHGB+AA/CkHXJ7pE+u6rntuYDPxpe0Lt3bl2/vZG3H31zTipua+mmWNp90G54x9aXKgkDqOtU6amNDvCDhTMdsXXMGHXwnPn2/wCc0g6hFcq/1GVvXaQcfCo+3R5xvTOcY3DOfTGa5tw9arb6nZiEbRNpySSgEkO7JISTn3qPhVXD1gJL6djaGbbqMn0wkKiD6QnqoI3Y70g6b7em8pvXcq72Geqr6n3VfG4YZBBB7EdQa5HxXcNDqN0w+q8Xs0n3TQ9PmgP4V0HgYf0dbf7L/E0Vn8U6VGaIdFKnQGakKjRUEqYNQzTFBOnURTorGLVq1UlWiqJVC5h5iMmSNyMmR3G4YyPf1qwVMURrGh8Hi0kRkuJmVSx5RIEbFlK9VH35+8Cq14Dj5gJlk5Im562/2A/3+nl91bbRmlGC4g4WjvZYpHZlMR7ADDjcGwc/d86XEPDAvJI5ObJE0YIQx4BGfPPcVn6KUazfcHie3iikuJSYpTKspwXJPbJPpU5OEt9m9vLcTSB5Fk5jnc67SpCjPl4fnWyinSjEcP6IbRWBnlmDbdvMOeWFB6L6Dr8qp4o4Yj1ARiRivLYsCADuBxkHPl0FZ4UVBr+m8KxwXsl0rMWkQrtIGEztyQf7HzNY/UeA0mlkZZpI0mcSTxKAVkYHPfy6knz71uFFWqwV9w2klxbyhins3SNABgj0JrxR8HIsFzDzW23MnMJ2jMZ3bjj18q2mipUavofB6WswlaWSZ1jEURftHGBjCj7ifjVFvwYYp2ljupkDzmd416IxLbiCAevpW3UjVo1nUeD47h7hnc/tCoMbR9E0eMMvqf8AOsvo2ni1t44VJYRrtDEYJ6k9vxr3UqlBmiiiqHTpUxQFKnQagVSFRp0VOjNIVIUGNSrBVSVaKo8erarHaR8yYkLuC5ALHJzjoPuqGi69DeBjbvu2kBwVZSuc46Ee4/CsD+lD/q//AM5P5NWO0y8Ed5qcqEFUgDAj6pYL6j3g/OrEbTacVW8qTOjkrApabwsMKM5IHn2PaqtN4ytbmVY4nYu5woKMAcDPcitL/R9KI7yNMMObaMrb128yQOzgr+8Nvn7jWxcFL+3al07XCY93imqDZtW1WO0j5k5IXcEyAW8R7dB91Uz8QwRzcp2Ifkm4PhOBEASTu7eR6VhP0mj9iX/xMf8A8q1L9IEbm9+jBP7AhfH/AGYLFv5CkHVNM1BLmJZYs7G6qWUqSPXB8q8Z4jgF37KWPO/d2tj6u/63btV2hSo9rC0QwhhTYP3RtHT8O1c34ncxancTr3ga3f8AssnLI+Lr8KDoelcRwXUskcLFnjzvG1gBhtpwSMHrUtN4hguZZIoWJeIkSAqwwQxU4JHXqD2rQP0fH2ee5Zvs2MUzZ/ijSVs/3jXi4HuuXfWxwwMySpKWUqrsxZ1Kn7X2aRXTJOIIFuxaljzmGQu1sY2lvrYx2Brz6vxbbWkvKndlfaHwI3YbT2OVB9K5zq+o4vpbhQ5ZNQQKwB5fJjUxsN/bJ6dPSstxSJTqVxyNmf1UxfeCcw/a24+12xnpSDotleJPGskTBkYZVh5isXrfFNvZOEnc7iN21VLEL6tjsK8/6Pwv6th5ecYfOe+/mNu/DOa1fWHKatenajf0efDISqsmIdwyPPAbGKQblqPElvbxRyyvhJRmNgrNuBGfsjp0NedeL7VrdrgOTEsnJZuW+RIQDjbjPZh1rTdZl36fpzRqsWbg7BklIyHwCSxzjpk1sGr2jz6VOskkUrjxhoRhfBtYDHrgH4ikGYfiS3EkkZc7ooTPKNreGIAEkHGD0YdB161Vc8VW0duk7OdkhIj8DbnwSDhCM+Rrk73rEyTdfp0mtfv+jj7f3lrc9Ssxb32loeipGUye27B/xxSI26y12Ca3M8bjlqCXJBGzb33A9RXm0biu2vHKQuS4G7aylSy+oz3rQ4VJsdV2fV9qyuO23mNnHu24rJWpB1PTeXg/sADbcdPopO+KsG0vxdaqsrGQ4hkEUvgfKuSQBjHUZB6jpWdR8jP41w7WYmRrlxnbJdywt6B0kWRfkWrttt9Rf6o/lU0XVKo1KoFTxRRRTpg1GmKDwR1aKpSrRVRRqOmx3KbJ0DruDYJI8Q7HoffXnh4etkieJIlCSY5ijPjx2yc5rJA1LNB4v1PDzIn5Y3QrshOT4FwRgdfQmrbPTYoXkeJArSsGlOT42GSCcn+I/GvTTqDzahp0dymyZQ6hg4BJHiHY9PvquXRoGl5rRgvyjDuyesRBBXGcYwTXuzTzRXn0+wjt4xHCu1BnC5Jxnv3Nea60C3laRpIgxlVVlJLeMKVKg9fIqvwrJUZoMaOH7fMh5Y+ljEUvVvHGAFCnr6ACpNoUB5P0Y/Z+lv1b6Lt26/wjv6Vkc0ZoMV//ADltyGh5Q5bPzGXLdX6dc5z5CrW0WEuXKAs0Ps7HLdYcY29/n3rIZozQebTrCO2jEcK7UBJC5JwScnv7ya8uqcPW904eeJXZegOSDj0OD1H31lM06DET8N2zxJE0QMceTGu5vCT1PXOTV+naLDbRtHCgVHJZlySCSAp7n0ArIZp0GCHCVpsVOSNqOZFG5+jnAJ7/AMK/CvVq+jQ3iBLhA4ByvUgg+4qQRWSooMbZaLBDCYY41EZBDL1O7cMHcT1NefSuGba0cvBEFYgjdlmIB7gbicVmqWKDDT8NW0isjRAq8xncbm6ykEFu/vNZRFwMDy6CrcUsUCxQBSYHyp1A6WKKBVDxTop0GMWtR1PjCaGedUhR47cpzW37W2uQAQD3OTW3qK5bxDbg3d7ujmZ2ZPZtgYqXGM7gOhHxrWI3iHiIvexQKg2S2ouQxJ3DO7Ax+Aq+31tm1CS12jakHOD5OScoMY/t/KtUuLt7XULeW4R2K6eiS8tM/SHfnoMDvXoW6ddRuLiKNm/o0SIpBG7/AELbennjyFIMvfcUNHcXUQjUi3tDcqdxy7BVbaRjoOverOGNcubsq0luscLIWSQSBtzAgAbc5H2vLyrVYZmu5b+dUYK2nGM+E9JOWoKj16qa2TgPREit4psOJHiKuCzY+t5Ieg7CpoyPEettaGDCBllnWFySRs3EYI9fP4VgpuPCoutsankSKkfiP0qmTYSenT1rL8dWhksXKjLRskyY7hkYdvwz8a53YaPI81spUgXADzZB8p5SQf7KimDo8OvOb1LZkA3WguGbccq5OCoGOo99Y/Q+J7q7lwlsvKWcxSSCUeDGMnacE9CD0qxoT+vFODj2AjOOmeYema1ng7kpc4mSfnG6PKK7hEAeg3jOO+fL0oroeuagba2klADFELBScA+7NYS/4saKGzk2L+0lA+WIEQbbkg4643fKshxghOn3AAyeUeg71p3Eli0tlpkYBBbYhOCdm5UXJHuzTBuXDmsteCRwgWIStHA2TmVVPVyMdB+deHiTiaW2uUgghWUvEZesmzou7I7Y7KaX6P3ZIHtpBh7eZ4+2AyFiQwPmM5+VYLj+Nf1hCZlkMfsrBuVu3ZJfABHvxT0ZqXjL+jPbEjyd4Qxs2ADv2nxAe/PavVpet3Lwyy3FsIVSHnQ/Sq/N8LNjp1XoF+NalJbSjh0rIpDc4bF2kHZzR1K4z33fhWV4baA2d0tus4YWn0vN3EFtjgcvJPnn5UFulcdG4NsBEoM87wyDeTytu0gjp4sh/dW8CuPaJpzx3mnsFISQRynocCQEo2fToqn8a7CKaHTop1BECnipUjQLFKnRQRpEVKkaBYooNKgkKdRFOgx6VcKpSrlqokKlikKdRRinigU6AAp0CnQFAoFOoCiinQFOlTFUFOlRQOiioyyBQWYgADJJ6AAeZoKNQv47eMyTMERR1J/kB3J9wr0o2QCPMZFaZbj9cziQgizt5MxAjBuZx9oj9wDy959+N0oHSopZoA0UiaKApGg0UCooooCnSooPAlXKKqSrhREhUhUcUxRUqKM06BiigUVAUwaKKB0UqdAUUUUDozSzUSaobuAMk4AGSfQCtHnnfWbhoU3JZRN9LIv+suv2Fbtt/wAs+Yr1alcvqcnItji1DbLycdN+D1iiJ79sE9vF8dnsLRYI1jiG1EUKo9w/xoLbeJY1CoAqqAqqBgKo7ACm0wBAJAJ6AZGT93rWH4j1doAkcC8yeYlIF8gR3d/RBkZrUtd0R2mhSJudfFluppH6KkUZ8IGP9Gu7AAAyetB0jdXmttQjlZljkjdlOHCurFT6EA9PxrTZLu/vzJbKIYAmEuZVZnB3DrGnTvjvjt6ishFosFi0c8r5eNDFCqIqL4hjZHGo3OTnzJqwbXmlmtTe6u1ubdnfaJ5mQ221Ty4AjNuZ++8YGcHALY617b7VZGvIoLUK236S9YjIiiP1VBz9dsN091SDKaZfc+Pfy5I/Ey7ZV2t4TjOPQ+VeutL4j4vCzezW7kPnEsioZTH/AARIM7pO3uFWcI6XLHcSSlZY4njC7ZpN8s0m7PNdR0Tpnp76sG4EUAUCnUBinRTojGpVymqY6uWgnQKWaYNFSopCnUEhTqIp0DopUqgnSpA06AzSooqgNabxTrEkk4tLZJz4h7S8S4Owrnlq56LnIy2envrc6Rq4MBZpdQxqsVtbKijCos7ggf8As4zVM+uXkbKDYMwLBdyTBwAT3OFyPvPSs7d3kcIzK6ID2Lsq5+7JrwPxLaD/AFmA+4Sox+ANBg9RvbiLUpCts8xaFIbR8ERRA9ZCz4OMttz7lrNaForQK7zPzbmTrLMR/dRR5IMDpQ3E0HkZH/qQTP8ANUxXnm4qUfUtryT+rayj/iAqjFcO3F3AGtxalpBLI7zu2yKQu5YPu2kt0PlntU9RleyuInmilvJHSQiREJELdAscSdkByct3I9a9o4knP1dPuSPLcVU/iD2rHrxlcvC0sVl9Eu/dI06Kq7MhsjGTgjyoLbi6e2/arlS9zKORaWqnPKU9dmfNjjLNj3V610uS10+cxkvdSRvLI4zuecqfq/d2ArW9Ckvprg3xtVl5ibIMyiNYY84OxWyeuO/nknzrZxf6j/3OEf8Aqv8A8URr3CuqWdrEuyCdrgr9KeQzSs5+thvJc+8VvGl3UkqbpIjDn6iswL4/iUfVPuyawsuoakB0tID6ftH+BArY4NxRS4CsVBYA5CtjqAfPrTVWZqQqOKKgkKdIGmDQY1TVqmqkFWiiJimKQpioqQp0gaeaB06BTqBUqkajQFOlTzQFFGaKAp0qKDw6lpEFyVM8ayFM7NwztzjPT8B8KttrGOL/AEcaJ/VUD+VenNFWgxTFFFKA1z7ReEro4hvHX2VJWkMaHJuGLbhux9nODg/nXQaVWhRqFACjAAAAHYAdgKZoooI7etWVEVMVAYpYqYp1RBRUsUxRQYqM1aKpjNXLQSFMGlRUEs0wagDUhUFop1AGpVQGlTNLNQOilSJoHTqOaM0Dp1HNAoJUUUUBRSoqh0UqeaAopiniqIgVMUCpCgMVKo5pg0BSqRNQLUGFiJr0KD6j4fnRRXTnGLqW0+o+H50mRv3h/dP+dFFTnFuoOzDzHwP+dVvcsMdvKiinOFRW+br0HSoDVD16dvfRRU5xaBqpP2fnUhqR9PnRRTnClJqZU/V+f5VUmsEtjb8/yooqc4U5NWKjO3PTPf3/AHU4dVLfZ88d/wAqKKc4VY+pkfZ+f5VAawf3f978qVFN+cWrU1XIPh7e/wDKl+tf4fn+VFFSYAaqcZ2/P8qmNTP7vzoopMDTUs/Z+f5VaL33fOiikwXLc+750zce6iitc4iAu/dQt7ny+dKinOFWG693zryxSy8wlnBX7KBAMfe2ST8qVFWYMiCTS2UUVcxnd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dirty="0"/>
          </a:p>
        </p:txBody>
      </p:sp>
      <p:sp>
        <p:nvSpPr>
          <p:cNvPr id="1028" name="AutoShape 4" descr="data:image/jpeg;base64,/9j/4AAQSkZJRgABAQAAAQABAAD/2wCEAAkGBxQPDxQUDxQUFBQUDxQPDxQVFBUVFA8PFBQWFhQUFBQYHSggGBolHBQUITEhJSorLi4uFx8zODMsNygtLisBCgoKDQ0NFA8PFCwcFBwsLCwrLCwsLCwsLCssLCwsLCssLC0sLCssLCwsLCwsLCwsLCwsLCwsLCwsLCwsNyssLP/AABEIANUA7AMBIgACEQEDEQH/xAAbAAACAgMBAAAAAAAAAAAAAAAAAQIDBQYHBP/EAEoQAAIBAwIEAwQGBgYGCwEAAAECAwAEEQUSBhMhMSJBURRhkaEjMkJxgeEHFSRSYrElcoKSwdEzRHOisvA0NVNUdIOEk8LD4hb/xAAXAQEBAQEAAAAAAAAAAAAAAAAAAQID/8QAGREBAQEBAQEAAAAAAAAAAAAAABEBEkEC/9oADAMBAAIRAxEAPwDpkZq5WrzpVq1kW7qkGqsU6CzdUg1VU6C4NTD1VmmDQW76Req6dETD099V0CoqzfT31XTzQWBzQXqrNKgt3UbqhSzQWbqluqoGpUFm6nuqsU6CzdRuqunVFgNPdVWaTNUEmbNQIpZozQUXFnHIPGin3lQSPuNeFtHx9SRkHp9b4EnNZQmo5oMctWA14r6QrDIV6ERsQfQhSRWhXOu3Hsdk3tDRtLJIs0u1ThQygMRjyBPbFaHTM1IGsLwxIXtwTce05dsS7AmQDjbtHpWn63xDcR31zBHI2XeKC3BI2ws4Qlh09/8AvUHS8081p2qXcsOoWMIlco0bc3OPpSoPVvhWNttZnOkTymVuYsxVH6ZVdyjA+NB0TNMGufcL69LdXUCGRsexOJl6dZ0YrvPv7GlpUd2dTe2e9kZYAkrEov0oIjYoVz4ch8ZyaDogNGa8mo27yRMkchiZhhZANxQ+uM9a0ng+W6mE8st07LC8sPLKjDlU6Pu8sE5x17VB0HNGa5rwVqslxNHzb9y+582xjzvUA4+kHT3/AIVBtVuZ5biVLtYeTd8mGGRlSKRFY7gWPnge+kR07NGa51xhrMsd/FGLo20TW4d3C71VvHg7e5zgD8afFeszW9nZvbztIXOWkChfaF2gglTnGfSkHRM0t1c/tdamuI9RaOVgEjSW27fRjZvwOnuxWLt+MJvabXdIxj9njE46YaV0bLE475x8KQdU3UZrmi65dDTrfMrc26udglIGY49wXwjH/OTWS0TWJoJb2CeQz+zxc6N2GGPhBKnHl1FIN6zTD1zDS9Zu43spZZzIt3KyPGVAVFDqvh/vZ/Co8Sa/cRXl0qXJjEQjMMe1DzCwjyoyM/aZvPtSDqW6mHrQOIdVucacqSNA9wMTYUHDnlDJVvQuenSq7LiC4bTLtnkzNbymNZQFBPVRnGMevlVV0TdTBrn2oazO0OnxJKY3uYkeabALfUBY47dyT5Vn+DriZ4WFxIkrLKVV0ZW3R4GN23oD3qDYs0qQNOoh0jRmiqFSp4pgVFaZxRDdnYbMb1KyJNESi7gy4VtzenXsfSsNdcM3K21ksaI7wO0sillC7iysFOT1HQjpW9LVgrVSPDoYl5I9ojSJ9x8EZBUL5HoT1rU9a4NluLm6lG0FuW1qd3XeoUNuHl0BrfBUxRWoa/pF1JLa3MKI00KESRlgAWYYJDdAR1Pn6VTFwtMNJe38POkcuRu8IJcHG77hW7UxQaZofCsltqTT4XlNG32vEJGC7hj0yGrI6fosqarcXLBeVJEqJ18WQkQOR5dUatkFM0BitW4W0GW2t7pJQu6WaWSPDZyrIAM+nUVtQp1EaPwjpF7aGOOSK35QZi7hsygNk9D9+KxOrcGXR9piijheOa4NxHIz4eMliSo9CegPu866dRSjRte0C6N9DcWyRPy7cRESN4S2HByPPo1ejW9Dnu0sd6Rhop1kuVVsKq5XIT16A1uFFKNL4J4WksxcJOBskwqENksg3Dr6dCK1w/o/uVhlChS3PjMPjHWJFlByfI+NPhXV80jSjT9d4akeztVgAMlqY2VCQA+wLkZ9cqKhovD00j3c12qxvcx8oIrBti7cZJGR5DzrcqKDnWlcM3hktEuI0SK0kLhw4JlBYNgAdfsjuBV+tcKTTTXrhFPNWL2cllzuUx7v6vRWrfs0qo0fWdDunTT2iRWktUzKGcAbxysDOeo8B7UrXhe4XTrmNtpmuJeZtDDaPEpxuP3NW80xQaTqnD0/KsXiRZJbaJY5Ii6gMNgDAMTjyPnWQ4D0WW0jmWdVQvPvUKQVC7QOmO3pWz0xShinmlRUDpiog1IVAU6KKKxqVYKqSrVqiVBNFRdQQQexGD9xoKob+JyFSSNiewV1JPn0ANMX8e/l8xN/7m9d/wDdzmtD4T0yKS9mubZAkEAaKAAtl5NmGbqT5Fv7wrXZLdRYJc4+nOonMmTk9Gb+YBqo7ELtPEN65Xq/iHgH8Xp+NROoRAAmSMA52neuGx0ODnrXOeLn9lu7sDtdWIP3uXCEfDJqrXdOMf6thMQmIgIaLdt5jnxMN3l1yfwoOmm/jChjIm0nAbeuCfQHNNb6MruEibQcFty7QfQnOK5xxfaCOxs0Fvys3RJg3lsFs5XeT5+vvq7XLTlaNKPZvZc3EZMe8yZ8aDduJPpjHuqDpKuCMjr5iq2ukDbSyggbiNwyF9celUaYPoI/9kn/AAiue/pEY212snbm2M8H3nDD/wCxaDo4vY8Ah0wxwp3DxH0HXrUZb6NGCPIisfqqXUM33AnJrlXCCmS5s7dx/wBHluJnHp4QV/3v51TqFoky6pNIN0kd0ojbrlAZHGB+AA/CkHXJ7pE+u6rntuYDPxpe0Lt3bl2/vZG3H31zTipua+mmWNp90G54x9aXKgkDqOtU6amNDvCDhTMdsXXMGHXwnPn2/wCc0g6hFcq/1GVvXaQcfCo+3R5xvTOcY3DOfTGa5tw9arb6nZiEbRNpySSgEkO7JISTn3qPhVXD1gJL6djaGbbqMn0wkKiD6QnqoI3Y70g6b7em8pvXcq72Geqr6n3VfG4YZBBB7EdQa5HxXcNDqN0w+q8Xs0n3TQ9PmgP4V0HgYf0dbf7L/E0Vn8U6VGaIdFKnQGakKjRUEqYNQzTFBOnURTorGLVq1UlWiqJVC5h5iMmSNyMmR3G4YyPf1qwVMURrGh8Hi0kRkuJmVSx5RIEbFlK9VH35+8Cq14Dj5gJlk5Im562/2A/3+nl91bbRmlGC4g4WjvZYpHZlMR7ADDjcGwc/d86XEPDAvJI5ObJE0YIQx4BGfPPcVn6KUazfcHie3iikuJSYpTKspwXJPbJPpU5OEt9m9vLcTSB5Fk5jnc67SpCjPl4fnWyinSjEcP6IbRWBnlmDbdvMOeWFB6L6Dr8qp4o4Yj1ARiRivLYsCADuBxkHPl0FZ4UVBr+m8KxwXsl0rMWkQrtIGEztyQf7HzNY/UeA0mlkZZpI0mcSTxKAVkYHPfy6knz71uFFWqwV9w2klxbyhins3SNABgj0JrxR8HIsFzDzW23MnMJ2jMZ3bjj18q2mipUavofB6WswlaWSZ1jEURftHGBjCj7ifjVFvwYYp2ljupkDzmd416IxLbiCAevpW3UjVo1nUeD47h7hnc/tCoMbR9E0eMMvqf8AOsvo2ni1t44VJYRrtDEYJ6k9vxr3UqlBmiiiqHTpUxQFKnQagVSFRp0VOjNIVIUGNSrBVSVaKo8erarHaR8yYkLuC5ALHJzjoPuqGi69DeBjbvu2kBwVZSuc46Ee4/CsD+lD/q//AM5P5NWO0y8Ed5qcqEFUgDAj6pYL6j3g/OrEbTacVW8qTOjkrApabwsMKM5IHn2PaqtN4ytbmVY4nYu5woKMAcDPcitL/R9KI7yNMMObaMrb128yQOzgr+8Nvn7jWxcFL+3al07XCY93imqDZtW1WO0j5k5IXcEyAW8R7dB91Uz8QwRzcp2Ifkm4PhOBEASTu7eR6VhP0mj9iX/xMf8A8q1L9IEbm9+jBP7AhfH/AGYLFv5CkHVNM1BLmJZYs7G6qWUqSPXB8q8Z4jgF37KWPO/d2tj6u/63btV2hSo9rC0QwhhTYP3RtHT8O1c34ncxancTr3ga3f8AssnLI+Lr8KDoelcRwXUskcLFnjzvG1gBhtpwSMHrUtN4hguZZIoWJeIkSAqwwQxU4JHXqD2rQP0fH2ee5Zvs2MUzZ/ijSVs/3jXi4HuuXfWxwwMySpKWUqrsxZ1Kn7X2aRXTJOIIFuxaljzmGQu1sY2lvrYx2Brz6vxbbWkvKndlfaHwI3YbT2OVB9K5zq+o4vpbhQ5ZNQQKwB5fJjUxsN/bJ6dPSstxSJTqVxyNmf1UxfeCcw/a24+12xnpSDotleJPGskTBkYZVh5isXrfFNvZOEnc7iN21VLEL6tjsK8/6Pwv6th5ecYfOe+/mNu/DOa1fWHKatenajf0efDISqsmIdwyPPAbGKQblqPElvbxRyyvhJRmNgrNuBGfsjp0NedeL7VrdrgOTEsnJZuW+RIQDjbjPZh1rTdZl36fpzRqsWbg7BklIyHwCSxzjpk1sGr2jz6VOskkUrjxhoRhfBtYDHrgH4ikGYfiS3EkkZc7ooTPKNreGIAEkHGD0YdB161Vc8VW0duk7OdkhIj8DbnwSDhCM+Rrk73rEyTdfp0mtfv+jj7f3lrc9Ssxb32loeipGUye27B/xxSI26y12Ca3M8bjlqCXJBGzb33A9RXm0biu2vHKQuS4G7aylSy+oz3rQ4VJsdV2fV9qyuO23mNnHu24rJWpB1PTeXg/sADbcdPopO+KsG0vxdaqsrGQ4hkEUvgfKuSQBjHUZB6jpWdR8jP41w7WYmRrlxnbJdywt6B0kWRfkWrttt9Rf6o/lU0XVKo1KoFTxRRRTpg1GmKDwR1aKpSrRVRRqOmx3KbJ0DruDYJI8Q7HoffXnh4etkieJIlCSY5ijPjx2yc5rJA1LNB4v1PDzIn5Y3QrshOT4FwRgdfQmrbPTYoXkeJArSsGlOT42GSCcn+I/GvTTqDzahp0dymyZQ6hg4BJHiHY9PvquXRoGl5rRgvyjDuyesRBBXGcYwTXuzTzRXn0+wjt4xHCu1BnC5Jxnv3Nea60C3laRpIgxlVVlJLeMKVKg9fIqvwrJUZoMaOH7fMh5Y+ljEUvVvHGAFCnr6ACpNoUB5P0Y/Z+lv1b6Lt26/wjv6Vkc0ZoMV//ADltyGh5Q5bPzGXLdX6dc5z5CrW0WEuXKAs0Ps7HLdYcY29/n3rIZozQebTrCO2jEcK7UBJC5JwScnv7ya8uqcPW904eeJXZegOSDj0OD1H31lM06DET8N2zxJE0QMceTGu5vCT1PXOTV+naLDbRtHCgVHJZlySCSAp7n0ArIZp0GCHCVpsVOSNqOZFG5+jnAJ7/AMK/CvVq+jQ3iBLhA4ByvUgg+4qQRWSooMbZaLBDCYY41EZBDL1O7cMHcT1NefSuGba0cvBEFYgjdlmIB7gbicVmqWKDDT8NW0isjRAq8xncbm6ykEFu/vNZRFwMDy6CrcUsUCxQBSYHyp1A6WKKBVDxTop0GMWtR1PjCaGedUhR47cpzW37W2uQAQD3OTW3qK5bxDbg3d7ujmZ2ZPZtgYqXGM7gOhHxrWI3iHiIvexQKg2S2ouQxJ3DO7Ax+Aq+31tm1CS12jakHOD5OScoMY/t/KtUuLt7XULeW4R2K6eiS8tM/SHfnoMDvXoW6ddRuLiKNm/o0SIpBG7/AELbennjyFIMvfcUNHcXUQjUi3tDcqdxy7BVbaRjoOverOGNcubsq0luscLIWSQSBtzAgAbc5H2vLyrVYZmu5b+dUYK2nGM+E9JOWoKj16qa2TgPREit4psOJHiKuCzY+t5Ieg7CpoyPEettaGDCBllnWFySRs3EYI9fP4VgpuPCoutsankSKkfiP0qmTYSenT1rL8dWhksXKjLRskyY7hkYdvwz8a53YaPI81spUgXADzZB8p5SQf7KimDo8OvOb1LZkA3WguGbccq5OCoGOo99Y/Q+J7q7lwlsvKWcxSSCUeDGMnacE9CD0qxoT+vFODj2AjOOmeYema1ng7kpc4mSfnG6PKK7hEAeg3jOO+fL0oroeuagba2klADFELBScA+7NYS/4saKGzk2L+0lA+WIEQbbkg4643fKshxghOn3AAyeUeg71p3Eli0tlpkYBBbYhOCdm5UXJHuzTBuXDmsteCRwgWIStHA2TmVVPVyMdB+deHiTiaW2uUgghWUvEZesmzou7I7Y7KaX6P3ZIHtpBh7eZ4+2AyFiQwPmM5+VYLj+Nf1hCZlkMfsrBuVu3ZJfABHvxT0ZqXjL+jPbEjyd4Qxs2ADv2nxAe/PavVpet3Lwyy3FsIVSHnQ/Sq/N8LNjp1XoF+NalJbSjh0rIpDc4bF2kHZzR1K4z33fhWV4baA2d0tus4YWn0vN3EFtjgcvJPnn5UFulcdG4NsBEoM87wyDeTytu0gjp4sh/dW8CuPaJpzx3mnsFISQRynocCQEo2fToqn8a7CKaHTop1BECnipUjQLFKnRQRpEVKkaBYooNKgkKdRFOgx6VcKpSrlqokKlikKdRRinigU6AAp0CnQFAoFOoCiinQFOlTFUFOlRQOiioyyBQWYgADJJ6AAeZoKNQv47eMyTMERR1J/kB3J9wr0o2QCPMZFaZbj9cziQgizt5MxAjBuZx9oj9wDy959+N0oHSopZoA0UiaKApGg0UCooooCnSooPAlXKKqSrhREhUhUcUxRUqKM06BiigUVAUwaKKB0UqdAUUUUDozSzUSaobuAMk4AGSfQCtHnnfWbhoU3JZRN9LIv+suv2Fbtt/wAs+Yr1alcvqcnItji1DbLycdN+D1iiJ79sE9vF8dnsLRYI1jiG1EUKo9w/xoLbeJY1CoAqqAqqBgKo7ACm0wBAJAJ6AZGT93rWH4j1doAkcC8yeYlIF8gR3d/RBkZrUtd0R2mhSJudfFluppH6KkUZ8IGP9Gu7AAAyetB0jdXmttQjlZljkjdlOHCurFT6EA9PxrTZLu/vzJbKIYAmEuZVZnB3DrGnTvjvjt6ishFosFi0c8r5eNDFCqIqL4hjZHGo3OTnzJqwbXmlmtTe6u1ubdnfaJ5mQ221Ty4AjNuZ++8YGcHALY617b7VZGvIoLUK236S9YjIiiP1VBz9dsN091SDKaZfc+Pfy5I/Ey7ZV2t4TjOPQ+VeutL4j4vCzezW7kPnEsioZTH/AARIM7pO3uFWcI6XLHcSSlZY4njC7ZpN8s0m7PNdR0Tpnp76sG4EUAUCnUBinRTojGpVymqY6uWgnQKWaYNFSopCnUEhTqIp0DopUqgnSpA06AzSooqgNabxTrEkk4tLZJz4h7S8S4Owrnlq56LnIy2envrc6Rq4MBZpdQxqsVtbKijCos7ggf8As4zVM+uXkbKDYMwLBdyTBwAT3OFyPvPSs7d3kcIzK6ID2Lsq5+7JrwPxLaD/AFmA+4Sox+ANBg9RvbiLUpCts8xaFIbR8ERRA9ZCz4OMttz7lrNaForQK7zPzbmTrLMR/dRR5IMDpQ3E0HkZH/qQTP8ANUxXnm4qUfUtryT+rayj/iAqjFcO3F3AGtxalpBLI7zu2yKQu5YPu2kt0PlntU9RleyuInmilvJHSQiREJELdAscSdkByct3I9a9o4knP1dPuSPLcVU/iD2rHrxlcvC0sVl9Eu/dI06Kq7MhsjGTgjyoLbi6e2/arlS9zKORaWqnPKU9dmfNjjLNj3V610uS10+cxkvdSRvLI4zuecqfq/d2ArW9Ckvprg3xtVl5ibIMyiNYY84OxWyeuO/nknzrZxf6j/3OEf8Aqv8A8URr3CuqWdrEuyCdrgr9KeQzSs5+thvJc+8VvGl3UkqbpIjDn6iswL4/iUfVPuyawsuoakB0tID6ftH+BArY4NxRS4CsVBYA5CtjqAfPrTVWZqQqOKKgkKdIGmDQY1TVqmqkFWiiJimKQpioqQp0gaeaB06BTqBUqkajQFOlTzQFFGaKAp0qKDw6lpEFyVM8ayFM7NwztzjPT8B8KttrGOL/AEcaJ/VUD+VenNFWgxTFFFKA1z7ReEro4hvHX2VJWkMaHJuGLbhux9nODg/nXQaVWhRqFACjAAAAHYAdgKZoooI7etWVEVMVAYpYqYp1RBRUsUxRQYqM1aKpjNXLQSFMGlRUEs0wagDUhUFop1AGpVQGlTNLNQOilSJoHTqOaM0Dp1HNAoJUUUUBRSoqh0UqeaAopiniqIgVMUCpCgMVKo5pg0BSqRNQLUGFiJr0KD6j4fnRRXTnGLqW0+o+H50mRv3h/dP+dFFTnFuoOzDzHwP+dVvcsMdvKiinOFRW+br0HSoDVD16dvfRRU5xaBqpP2fnUhqR9PnRRTnClJqZU/V+f5VUmsEtjb8/yooqc4U5NWKjO3PTPf3/AHU4dVLfZ88d/wAqKKc4VY+pkfZ+f5VAawf3f978qVFN+cWrU1XIPh7e/wDKl+tf4fn+VFFSYAaqcZ2/P8qmNTP7vzoopMDTUs/Z+f5VaL33fOiikwXLc+750zce6iitc4iAu/dQt7ny+dKinOFWG693zryxSy8wlnBX7KBAMfe2ST8qVFWYMiCTS2UUVcxnd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dirty="0"/>
          </a:p>
        </p:txBody>
      </p:sp>
      <p:pic>
        <p:nvPicPr>
          <p:cNvPr id="1030" name="Picture 6" descr="http://www.mijnbaanid.nl/images/wiebenjij.jpg"/>
          <p:cNvPicPr>
            <a:picLocks noChangeAspect="1" noChangeArrowheads="1"/>
          </p:cNvPicPr>
          <p:nvPr/>
        </p:nvPicPr>
        <p:blipFill>
          <a:blip r:embed="rId2" cstate="print"/>
          <a:srcRect/>
          <a:stretch>
            <a:fillRect/>
          </a:stretch>
        </p:blipFill>
        <p:spPr bwMode="auto">
          <a:xfrm>
            <a:off x="6643702" y="4071942"/>
            <a:ext cx="2357454" cy="213121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ga je doen na de mavo?</a:t>
            </a:r>
            <a:endParaRPr lang="nl-NL" dirty="0"/>
          </a:p>
        </p:txBody>
      </p:sp>
      <p:sp>
        <p:nvSpPr>
          <p:cNvPr id="3" name="Tijdelijke aanduiding voor inhoud 2"/>
          <p:cNvSpPr>
            <a:spLocks noGrp="1"/>
          </p:cNvSpPr>
          <p:nvPr>
            <p:ph idx="1"/>
          </p:nvPr>
        </p:nvSpPr>
        <p:spPr/>
        <p:txBody>
          <a:bodyPr>
            <a:normAutofit/>
          </a:bodyPr>
          <a:lstStyle/>
          <a:p>
            <a:r>
              <a:rPr lang="nl-NL" sz="1800" dirty="0" smtClean="0"/>
              <a:t>Na de mavo wil ik de opleiding applicatieontwikkelaar gaan doen op </a:t>
            </a:r>
            <a:r>
              <a:rPr lang="nl-NL" sz="1800" dirty="0" err="1" smtClean="0"/>
              <a:t>Deltion</a:t>
            </a:r>
            <a:r>
              <a:rPr lang="nl-NL" sz="1800" dirty="0" smtClean="0"/>
              <a:t> in Zwolle. Ik had 15 april de intake en ik ben aangenomen. Ik ben sinds 2012 ook al kleine programmatjes te maken, en ik vind het ontzettent leuk om er mee bezig te zijn. Ik heb er dan ook erg zin in. </a:t>
            </a:r>
            <a:r>
              <a:rPr lang="nl-NL" sz="1800" dirty="0" smtClean="0">
                <a:sym typeface="Wingdings" pitchFamily="2" charset="2"/>
              </a:rPr>
              <a:t></a:t>
            </a:r>
            <a:endParaRPr lang="nl-NL" sz="1800" dirty="0"/>
          </a:p>
        </p:txBody>
      </p:sp>
      <p:pic>
        <p:nvPicPr>
          <p:cNvPr id="16386" name="Picture 2" descr="http://www.rocfriesepoort.nl/12260/applicatieontwikkelaar/files/applicatieontwikkelaar.jpg"/>
          <p:cNvPicPr>
            <a:picLocks noChangeAspect="1" noChangeArrowheads="1"/>
          </p:cNvPicPr>
          <p:nvPr/>
        </p:nvPicPr>
        <p:blipFill>
          <a:blip r:embed="rId2"/>
          <a:srcRect/>
          <a:stretch>
            <a:fillRect/>
          </a:stretch>
        </p:blipFill>
        <p:spPr bwMode="auto">
          <a:xfrm>
            <a:off x="3857620" y="3000372"/>
            <a:ext cx="4929190" cy="328819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71602" y="0"/>
            <a:ext cx="8229600" cy="1143000"/>
          </a:xfrm>
        </p:spPr>
        <p:txBody>
          <a:bodyPr/>
          <a:lstStyle/>
          <a:p>
            <a:r>
              <a:rPr lang="nl-NL" dirty="0" smtClean="0"/>
              <a:t>Wat zijn je dromen?</a:t>
            </a:r>
            <a:endParaRPr lang="nl-NL" dirty="0"/>
          </a:p>
        </p:txBody>
      </p:sp>
      <p:sp>
        <p:nvSpPr>
          <p:cNvPr id="3" name="Tijdelijke aanduiding voor inhoud 2"/>
          <p:cNvSpPr>
            <a:spLocks noGrp="1"/>
          </p:cNvSpPr>
          <p:nvPr>
            <p:ph idx="1"/>
          </p:nvPr>
        </p:nvSpPr>
        <p:spPr>
          <a:xfrm>
            <a:off x="214282" y="1357298"/>
            <a:ext cx="8229600" cy="2286016"/>
          </a:xfrm>
        </p:spPr>
        <p:txBody>
          <a:bodyPr>
            <a:normAutofit/>
          </a:bodyPr>
          <a:lstStyle/>
          <a:p>
            <a:pPr>
              <a:buNone/>
            </a:pPr>
            <a:r>
              <a:rPr lang="nl-NL" sz="1800" dirty="0" smtClean="0"/>
              <a:t>	Ik wil ooit nog een keer naar Japan toe gaan. Vorig jaar moesten we een opdracht doen voor CKV over een museum die je zelf mocht kiezen en ik deed het over een museum in Japan. De afbeeldingen die daar bij waren zagen ongelofelijk gaaf uit waardoor ik er zeker nog eens heen wil. </a:t>
            </a:r>
          </a:p>
        </p:txBody>
      </p:sp>
      <p:pic>
        <p:nvPicPr>
          <p:cNvPr id="15362" name="Picture 2" descr="http://media-cdn.tripadvisor.com/media/photo-s/01/b8/17/3a/caption.jpg"/>
          <p:cNvPicPr>
            <a:picLocks noChangeAspect="1" noChangeArrowheads="1"/>
          </p:cNvPicPr>
          <p:nvPr/>
        </p:nvPicPr>
        <p:blipFill>
          <a:blip r:embed="rId2"/>
          <a:srcRect/>
          <a:stretch>
            <a:fillRect/>
          </a:stretch>
        </p:blipFill>
        <p:spPr bwMode="auto">
          <a:xfrm>
            <a:off x="5929322" y="2357430"/>
            <a:ext cx="3096257" cy="2071678"/>
          </a:xfrm>
          <a:prstGeom prst="rect">
            <a:avLst/>
          </a:prstGeom>
          <a:noFill/>
        </p:spPr>
      </p:pic>
      <p:pic>
        <p:nvPicPr>
          <p:cNvPr id="15364" name="Picture 4" descr="http://i018.radikal.ru/0911/96/fb363a732419t.jpg"/>
          <p:cNvPicPr>
            <a:picLocks noChangeAspect="1" noChangeArrowheads="1"/>
          </p:cNvPicPr>
          <p:nvPr/>
        </p:nvPicPr>
        <p:blipFill>
          <a:blip r:embed="rId3"/>
          <a:srcRect/>
          <a:stretch>
            <a:fillRect/>
          </a:stretch>
        </p:blipFill>
        <p:spPr bwMode="auto">
          <a:xfrm>
            <a:off x="357158" y="2928934"/>
            <a:ext cx="3233571" cy="2152635"/>
          </a:xfrm>
          <a:prstGeom prst="rect">
            <a:avLst/>
          </a:prstGeom>
          <a:noFill/>
        </p:spPr>
      </p:pic>
      <p:sp>
        <p:nvSpPr>
          <p:cNvPr id="6" name="Tekstvak 5"/>
          <p:cNvSpPr txBox="1"/>
          <p:nvPr/>
        </p:nvSpPr>
        <p:spPr>
          <a:xfrm>
            <a:off x="3643306" y="3214686"/>
            <a:ext cx="2214578" cy="430887"/>
          </a:xfrm>
          <a:prstGeom prst="rect">
            <a:avLst/>
          </a:prstGeom>
          <a:noFill/>
        </p:spPr>
        <p:txBody>
          <a:bodyPr wrap="square" rtlCol="0">
            <a:spAutoFit/>
          </a:bodyPr>
          <a:lstStyle/>
          <a:p>
            <a:r>
              <a:rPr lang="nl-NL" sz="1100" dirty="0" smtClean="0"/>
              <a:t>Deze twee plaatjes komen uit de tuin van het museum.</a:t>
            </a:r>
            <a:endParaRPr lang="nl-NL" sz="1100" dirty="0"/>
          </a:p>
        </p:txBody>
      </p:sp>
      <p:sp>
        <p:nvSpPr>
          <p:cNvPr id="7" name="Tekstvak 6"/>
          <p:cNvSpPr txBox="1"/>
          <p:nvPr/>
        </p:nvSpPr>
        <p:spPr>
          <a:xfrm>
            <a:off x="357158" y="5657671"/>
            <a:ext cx="5286412" cy="1200329"/>
          </a:xfrm>
          <a:prstGeom prst="rect">
            <a:avLst/>
          </a:prstGeom>
          <a:noFill/>
        </p:spPr>
        <p:txBody>
          <a:bodyPr wrap="square" rtlCol="0">
            <a:spAutoFit/>
          </a:bodyPr>
          <a:lstStyle/>
          <a:p>
            <a:r>
              <a:rPr lang="nl-NL" dirty="0" smtClean="0"/>
              <a:t>Het feit dat ik alleen naar Japanse muziek luister en Japanse </a:t>
            </a:r>
            <a:r>
              <a:rPr lang="nl-NL" dirty="0" err="1" smtClean="0"/>
              <a:t>animes</a:t>
            </a:r>
            <a:r>
              <a:rPr lang="nl-NL" dirty="0" smtClean="0"/>
              <a:t> kijk speelt hoogst waarschijnlijk ook een rol </a:t>
            </a:r>
            <a:r>
              <a:rPr lang="nl-NL" dirty="0" smtClean="0">
                <a:sym typeface="Wingdings" pitchFamily="2" charset="2"/>
              </a:rPr>
              <a:t></a:t>
            </a:r>
            <a:endParaRPr lang="nl-NL" dirty="0" smtClean="0"/>
          </a:p>
          <a:p>
            <a:endParaRPr lang="nl-NL" dirty="0"/>
          </a:p>
        </p:txBody>
      </p:sp>
      <p:pic>
        <p:nvPicPr>
          <p:cNvPr id="15368" name="Picture 8" descr="http://static.zerochan.net/Accelerator.full.869004.jpg"/>
          <p:cNvPicPr>
            <a:picLocks noChangeAspect="1" noChangeArrowheads="1"/>
          </p:cNvPicPr>
          <p:nvPr/>
        </p:nvPicPr>
        <p:blipFill>
          <a:blip r:embed="rId4" cstate="print"/>
          <a:srcRect/>
          <a:stretch>
            <a:fillRect/>
          </a:stretch>
        </p:blipFill>
        <p:spPr bwMode="auto">
          <a:xfrm>
            <a:off x="5572132" y="4857760"/>
            <a:ext cx="2378545" cy="185736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doe je graag in je vrije tijd?</a:t>
            </a:r>
            <a:endParaRPr lang="nl-NL" dirty="0"/>
          </a:p>
        </p:txBody>
      </p:sp>
      <p:sp>
        <p:nvSpPr>
          <p:cNvPr id="3" name="Tijdelijke aanduiding voor inhoud 2"/>
          <p:cNvSpPr>
            <a:spLocks noGrp="1"/>
          </p:cNvSpPr>
          <p:nvPr>
            <p:ph idx="1"/>
          </p:nvPr>
        </p:nvSpPr>
        <p:spPr/>
        <p:txBody>
          <a:bodyPr>
            <a:normAutofit/>
          </a:bodyPr>
          <a:lstStyle/>
          <a:p>
            <a:pPr>
              <a:buNone/>
            </a:pPr>
            <a:r>
              <a:rPr lang="nl-NL" sz="1800" dirty="0" smtClean="0"/>
              <a:t>	Zoals ik in de vorige dia heb gezegd kijk ik veel </a:t>
            </a:r>
            <a:r>
              <a:rPr lang="nl-NL" sz="1800" dirty="0" err="1" smtClean="0"/>
              <a:t>animes</a:t>
            </a:r>
            <a:r>
              <a:rPr lang="nl-NL" sz="1800" dirty="0" smtClean="0"/>
              <a:t>.</a:t>
            </a:r>
          </a:p>
          <a:p>
            <a:pPr>
              <a:buNone/>
            </a:pPr>
            <a:r>
              <a:rPr lang="nl-NL" sz="1800" dirty="0"/>
              <a:t>	</a:t>
            </a:r>
            <a:r>
              <a:rPr lang="nl-NL" sz="1800" dirty="0" smtClean="0"/>
              <a:t>Ik heb 79 </a:t>
            </a:r>
            <a:r>
              <a:rPr lang="nl-NL" sz="1800" dirty="0" err="1" smtClean="0"/>
              <a:t>animes</a:t>
            </a:r>
            <a:r>
              <a:rPr lang="nl-NL" sz="1800" dirty="0" smtClean="0"/>
              <a:t> helemaal uitgekeken en ik ben van </a:t>
            </a:r>
          </a:p>
          <a:p>
            <a:pPr>
              <a:buNone/>
            </a:pPr>
            <a:r>
              <a:rPr lang="nl-NL" sz="1800" dirty="0"/>
              <a:t>	</a:t>
            </a:r>
            <a:r>
              <a:rPr lang="nl-NL" sz="1800" dirty="0" smtClean="0"/>
              <a:t>plan om er nog veel meer te zien omdat de verhalen die de</a:t>
            </a:r>
          </a:p>
          <a:p>
            <a:pPr>
              <a:buNone/>
            </a:pPr>
            <a:r>
              <a:rPr lang="nl-NL" sz="1800" dirty="0"/>
              <a:t>	</a:t>
            </a:r>
            <a:r>
              <a:rPr lang="nl-NL" sz="1800" dirty="0" smtClean="0"/>
              <a:t>Japanners kunnen bedenken ongelofelijk goed kunnen zijn.</a:t>
            </a:r>
          </a:p>
          <a:p>
            <a:pPr>
              <a:buNone/>
            </a:pPr>
            <a:endParaRPr lang="nl-NL" sz="1800" dirty="0" smtClean="0"/>
          </a:p>
          <a:p>
            <a:pPr>
              <a:buNone/>
            </a:pPr>
            <a:r>
              <a:rPr lang="nl-NL" sz="1800" dirty="0"/>
              <a:t>	</a:t>
            </a:r>
            <a:r>
              <a:rPr lang="nl-NL" sz="1800" dirty="0" smtClean="0"/>
              <a:t>Ook zit ik veel muziek te luisteren wat uit Japan komt.</a:t>
            </a:r>
          </a:p>
          <a:p>
            <a:pPr>
              <a:buNone/>
            </a:pPr>
            <a:r>
              <a:rPr lang="nl-NL" sz="1800" dirty="0"/>
              <a:t>	</a:t>
            </a:r>
            <a:endParaRPr lang="nl-NL" sz="1800" dirty="0" smtClean="0"/>
          </a:p>
          <a:p>
            <a:pPr>
              <a:buNone/>
            </a:pPr>
            <a:r>
              <a:rPr lang="nl-NL" sz="1800" dirty="0"/>
              <a:t>	</a:t>
            </a:r>
            <a:r>
              <a:rPr lang="nl-NL" sz="1800" dirty="0" smtClean="0"/>
              <a:t>En ik zit natuurlijk kleine programmatjes te maken omdat ik een programmeur wil worden.</a:t>
            </a:r>
          </a:p>
          <a:p>
            <a:pPr>
              <a:buNone/>
            </a:pPr>
            <a:endParaRPr lang="nl-NL" sz="1800" dirty="0" smtClean="0"/>
          </a:p>
          <a:p>
            <a:pPr>
              <a:buNone/>
            </a:pPr>
            <a:r>
              <a:rPr lang="nl-NL" sz="1800" dirty="0"/>
              <a:t>	</a:t>
            </a:r>
            <a:r>
              <a:rPr lang="nl-NL" sz="1800" dirty="0" smtClean="0"/>
              <a:t>Met andere woorden: Ik zit dus vooral achter de computer.</a:t>
            </a:r>
          </a:p>
        </p:txBody>
      </p:sp>
      <p:pic>
        <p:nvPicPr>
          <p:cNvPr id="17412" name="Picture 4" descr="https://encrypted-tbn3.gstatic.com/images?q=tbn:ANd9GcSPjP--G-o4rKIRMFQCC6_r4rn96eSYJo8P20y7B3KkAtzlxeSF"/>
          <p:cNvPicPr>
            <a:picLocks noChangeAspect="1" noChangeArrowheads="1"/>
          </p:cNvPicPr>
          <p:nvPr/>
        </p:nvPicPr>
        <p:blipFill>
          <a:blip r:embed="rId4"/>
          <a:srcRect/>
          <a:stretch>
            <a:fillRect/>
          </a:stretch>
        </p:blipFill>
        <p:spPr bwMode="auto">
          <a:xfrm>
            <a:off x="642910" y="5214950"/>
            <a:ext cx="2587056" cy="1448751"/>
          </a:xfrm>
          <a:prstGeom prst="rect">
            <a:avLst/>
          </a:prstGeom>
          <a:noFill/>
        </p:spPr>
      </p:pic>
      <p:pic>
        <p:nvPicPr>
          <p:cNvPr id="7" name="LiSA - HANDS &amp; SMiLE.mp3">
            <a:hlinkClick r:id="" action="ppaction://media"/>
          </p:cNvPr>
          <p:cNvPicPr>
            <a:picLocks noRot="1" noChangeAspect="1"/>
          </p:cNvPicPr>
          <p:nvPr>
            <a:audioFile r:link="rId1"/>
          </p:nvPr>
        </p:nvPicPr>
        <p:blipFill>
          <a:blip r:embed="rId5"/>
          <a:srcRect l="3300"/>
          <a:stretch>
            <a:fillRect/>
          </a:stretch>
        </p:blipFill>
        <p:spPr>
          <a:xfrm>
            <a:off x="5929322" y="3286124"/>
            <a:ext cx="1992960" cy="296988"/>
          </a:xfrm>
          <a:prstGeom prst="rect">
            <a:avLst/>
          </a:prstGeom>
        </p:spPr>
      </p:pic>
      <p:pic>
        <p:nvPicPr>
          <p:cNvPr id="17414" name="Picture 6" descr="http://static.tumblr.com/7f1473177a7983ec69b76c00cd564a42/anoh2zv/9Oin25e0l/tumblr_static_fairy_tail_1.jpg"/>
          <p:cNvPicPr>
            <a:picLocks noChangeAspect="1" noChangeArrowheads="1"/>
          </p:cNvPicPr>
          <p:nvPr/>
        </p:nvPicPr>
        <p:blipFill>
          <a:blip r:embed="rId6" cstate="print"/>
          <a:srcRect/>
          <a:stretch>
            <a:fillRect/>
          </a:stretch>
        </p:blipFill>
        <p:spPr bwMode="auto">
          <a:xfrm>
            <a:off x="6483215" y="1571612"/>
            <a:ext cx="2513594" cy="1433490"/>
          </a:xfrm>
          <a:prstGeom prst="rect">
            <a:avLst/>
          </a:prstGeom>
          <a:noFill/>
        </p:spPr>
      </p:pic>
      <p:pic>
        <p:nvPicPr>
          <p:cNvPr id="9" name="LiSA - Träumerei.mp3">
            <a:hlinkClick r:id="" action="ppaction://media"/>
          </p:cNvPr>
          <p:cNvPicPr>
            <a:picLocks noRot="1" noChangeAspect="1"/>
          </p:cNvPicPr>
          <p:nvPr>
            <a:audioFile r:link="rId2"/>
          </p:nvPr>
        </p:nvPicPr>
        <p:blipFill>
          <a:blip r:embed="rId7"/>
          <a:srcRect l="-4270"/>
          <a:stretch>
            <a:fillRect/>
          </a:stretch>
        </p:blipFill>
        <p:spPr>
          <a:xfrm>
            <a:off x="5857884" y="3571876"/>
            <a:ext cx="1564256" cy="262747"/>
          </a:xfrm>
          <a:prstGeom prst="rect">
            <a:avLst/>
          </a:prstGeom>
        </p:spPr>
      </p:pic>
      <p:sp>
        <p:nvSpPr>
          <p:cNvPr id="10" name="Tekstvak 9"/>
          <p:cNvSpPr txBox="1"/>
          <p:nvPr/>
        </p:nvSpPr>
        <p:spPr>
          <a:xfrm>
            <a:off x="5643570" y="6488668"/>
            <a:ext cx="3500430" cy="369332"/>
          </a:xfrm>
          <a:prstGeom prst="rect">
            <a:avLst/>
          </a:prstGeom>
          <a:noFill/>
        </p:spPr>
        <p:txBody>
          <a:bodyPr wrap="square" rtlCol="0">
            <a:spAutoFit/>
          </a:bodyPr>
          <a:lstStyle/>
          <a:p>
            <a:r>
              <a:rPr lang="nl-NL" sz="900" dirty="0" smtClean="0"/>
              <a:t>Als je op de titels van de muziek drukt terwijl  diavoorstelling aanstaat begint het liedje te spelen</a:t>
            </a:r>
            <a:endParaRPr lang="nl-NL" sz="900" dirty="0"/>
          </a:p>
        </p:txBody>
      </p:sp>
      <p:sp>
        <p:nvSpPr>
          <p:cNvPr id="11" name="Boog 10"/>
          <p:cNvSpPr/>
          <p:nvPr/>
        </p:nvSpPr>
        <p:spPr>
          <a:xfrm>
            <a:off x="6929454" y="3429000"/>
            <a:ext cx="2000264" cy="1285884"/>
          </a:xfrm>
          <a:prstGeom prst="arc">
            <a:avLst>
              <a:gd name="adj1" fmla="val 15987461"/>
              <a:gd name="adj2"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cxnSp>
        <p:nvCxnSpPr>
          <p:cNvPr id="18" name="Rechte verbindingslijn met pijl 17"/>
          <p:cNvCxnSpPr>
            <a:stCxn id="11" idx="2"/>
          </p:cNvCxnSpPr>
          <p:nvPr/>
        </p:nvCxnSpPr>
        <p:spPr>
          <a:xfrm rot="5400000">
            <a:off x="7322363" y="4964917"/>
            <a:ext cx="2500330"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87834"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256270" fill="hold"/>
                                        <p:tgtEl>
                                          <p:spTgt spid="9"/>
                                        </p:tgtEl>
                                      </p:cBhvr>
                                    </p:cmd>
                                  </p:childTnLst>
                                </p:cTn>
                              </p:par>
                            </p:childTnLst>
                          </p:cTn>
                        </p:par>
                      </p:childTnLst>
                    </p:cTn>
                  </p:par>
                </p:childTnLst>
              </p:cTn>
              <p:nextCondLst>
                <p:cond evt="onClick" delay="0">
                  <p:tgtEl>
                    <p:spTgt spid="9"/>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 wie vertrouw je?</a:t>
            </a:r>
            <a:endParaRPr lang="nl-NL" dirty="0"/>
          </a:p>
        </p:txBody>
      </p:sp>
      <p:sp>
        <p:nvSpPr>
          <p:cNvPr id="3" name="Tijdelijke aanduiding voor inhoud 2"/>
          <p:cNvSpPr>
            <a:spLocks noGrp="1"/>
          </p:cNvSpPr>
          <p:nvPr>
            <p:ph idx="1"/>
          </p:nvPr>
        </p:nvSpPr>
        <p:spPr/>
        <p:txBody>
          <a:bodyPr>
            <a:normAutofit/>
          </a:bodyPr>
          <a:lstStyle/>
          <a:p>
            <a:r>
              <a:rPr lang="nl-NL" sz="2400" dirty="0" smtClean="0"/>
              <a:t>Ik vertrouw natuurlijk in mijn ouders en mijn broers, maar ook op mijn vrienden. Ik denk niet dat ze me zomaar in de steek zouden laten, en ik ben ook niet van plan dat bij hen te doen.</a:t>
            </a:r>
          </a:p>
          <a:p>
            <a:pPr>
              <a:buNone/>
            </a:pPr>
            <a:r>
              <a:rPr lang="nl-NL" sz="2400" dirty="0"/>
              <a:t>	</a:t>
            </a:r>
            <a:r>
              <a:rPr lang="nl-NL" sz="2400" dirty="0" smtClean="0"/>
              <a:t>Ik denk dat het belangrijk is om mensen vlak bij je te hebben waarvan je weet dat ze je niet in de steek laten.</a:t>
            </a:r>
            <a:endParaRPr lang="nl-NL" sz="2400" dirty="0"/>
          </a:p>
        </p:txBody>
      </p:sp>
      <p:pic>
        <p:nvPicPr>
          <p:cNvPr id="18434" name="Picture 2" descr="http://vanderlindenconsultancy.nl/wp-content/uploads/2014/03/nieuws_vertrouwen-2.jpg"/>
          <p:cNvPicPr>
            <a:picLocks noChangeAspect="1" noChangeArrowheads="1"/>
          </p:cNvPicPr>
          <p:nvPr/>
        </p:nvPicPr>
        <p:blipFill>
          <a:blip r:embed="rId2"/>
          <a:srcRect/>
          <a:stretch>
            <a:fillRect/>
          </a:stretch>
        </p:blipFill>
        <p:spPr bwMode="auto">
          <a:xfrm>
            <a:off x="2571736" y="3714752"/>
            <a:ext cx="4421032" cy="292893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 geloof je in?</a:t>
            </a:r>
            <a:endParaRPr lang="nl-NL" dirty="0"/>
          </a:p>
        </p:txBody>
      </p:sp>
      <p:sp>
        <p:nvSpPr>
          <p:cNvPr id="3" name="Tijdelijke aanduiding voor inhoud 2"/>
          <p:cNvSpPr>
            <a:spLocks noGrp="1"/>
          </p:cNvSpPr>
          <p:nvPr>
            <p:ph idx="1"/>
          </p:nvPr>
        </p:nvSpPr>
        <p:spPr/>
        <p:txBody>
          <a:bodyPr>
            <a:normAutofit/>
          </a:bodyPr>
          <a:lstStyle/>
          <a:p>
            <a:r>
              <a:rPr lang="nl-NL" sz="2000" dirty="0" smtClean="0"/>
              <a:t>Ik denk in ieder geval niet dat er een God is. Dat lijkt mij gewoon erg onwaarschijnlijk. Ik probeer positief in het leven te staan, dus overal het positieve van in te zien. Een klein voorbeeld is als je een 5 ergens op hebt gehaald dan kun je het zien als een onvoldoende of als een hoge onvoldoende.</a:t>
            </a:r>
            <a:endParaRPr lang="nl-NL" sz="2000" dirty="0"/>
          </a:p>
        </p:txBody>
      </p:sp>
      <p:pic>
        <p:nvPicPr>
          <p:cNvPr id="21506" name="Picture 2" descr="http://thumbs.dreamstime.com/z/geloof-3550861.jpg"/>
          <p:cNvPicPr>
            <a:picLocks noChangeAspect="1" noChangeArrowheads="1"/>
          </p:cNvPicPr>
          <p:nvPr/>
        </p:nvPicPr>
        <p:blipFill>
          <a:blip r:embed="rId2"/>
          <a:srcRect b="10116"/>
          <a:stretch>
            <a:fillRect/>
          </a:stretch>
        </p:blipFill>
        <p:spPr bwMode="auto">
          <a:xfrm>
            <a:off x="4143372" y="3429000"/>
            <a:ext cx="3895738" cy="251604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3200" dirty="0" smtClean="0"/>
              <a:t>Welke leefregels vind jij belangrijk in het leven?</a:t>
            </a:r>
            <a:endParaRPr lang="nl-NL" sz="3200" dirty="0"/>
          </a:p>
        </p:txBody>
      </p:sp>
      <p:sp>
        <p:nvSpPr>
          <p:cNvPr id="3" name="Tijdelijke aanduiding voor inhoud 2"/>
          <p:cNvSpPr>
            <a:spLocks noGrp="1"/>
          </p:cNvSpPr>
          <p:nvPr>
            <p:ph idx="1"/>
          </p:nvPr>
        </p:nvSpPr>
        <p:spPr/>
        <p:txBody>
          <a:bodyPr>
            <a:normAutofit/>
          </a:bodyPr>
          <a:lstStyle/>
          <a:p>
            <a:r>
              <a:rPr lang="nl-NL" sz="2000" dirty="0" smtClean="0"/>
              <a:t>Doe niet iets bij een ander waar jezelf boos om wordt.</a:t>
            </a:r>
          </a:p>
          <a:p>
            <a:pPr lvl="1"/>
            <a:r>
              <a:rPr lang="nl-NL" sz="1600" dirty="0" smtClean="0"/>
              <a:t>Dat vind ik heel erg logisch, want waarom zou je bij iemand iets doen als jij er zelf niet tegen kan. In het dagelijks leven probeer ik dan ook zo veel mogelijk te letten of ik zelf boos of geïrriteerd zou worden als er iets tegen mij gezegd zou worden.</a:t>
            </a:r>
          </a:p>
          <a:p>
            <a:pPr lvl="1"/>
            <a:endParaRPr lang="nl-NL" sz="1600" dirty="0" smtClean="0"/>
          </a:p>
          <a:p>
            <a:r>
              <a:rPr lang="nl-NL" sz="2000" dirty="0" smtClean="0"/>
              <a:t>Bepaal niet wat iemand anders moet doen.</a:t>
            </a:r>
          </a:p>
          <a:p>
            <a:pPr lvl="1"/>
            <a:r>
              <a:rPr lang="nl-NL" sz="1600" dirty="0" smtClean="0"/>
              <a:t>Ikzelf heb er altijd een hekel aan als mij gezegd wordt wat te doen. Op school is het natuurlijk normaal dat je opdrachten krijgt. Ik probeer daarom zoveel mogelijk “zou je” of “wil je” te zeggen in plaats van “doe”.</a:t>
            </a:r>
          </a:p>
          <a:p>
            <a:pPr lvl="1"/>
            <a:endParaRPr lang="nl-NL" sz="1600" dirty="0"/>
          </a:p>
          <a:p>
            <a:endParaRPr lang="nl-NL" sz="2000" dirty="0"/>
          </a:p>
        </p:txBody>
      </p:sp>
      <p:pic>
        <p:nvPicPr>
          <p:cNvPr id="20482" name="Picture 2" descr="http://www.glowmagazine.nl/wp-content/uploads/Goodkarma_img.jpg"/>
          <p:cNvPicPr>
            <a:picLocks noChangeAspect="1" noChangeArrowheads="1"/>
          </p:cNvPicPr>
          <p:nvPr/>
        </p:nvPicPr>
        <p:blipFill>
          <a:blip r:embed="rId2"/>
          <a:srcRect/>
          <a:stretch>
            <a:fillRect/>
          </a:stretch>
        </p:blipFill>
        <p:spPr bwMode="auto">
          <a:xfrm>
            <a:off x="357158" y="4572008"/>
            <a:ext cx="4315723" cy="1962137"/>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Wie is een voorbeeld / held voor jou?</a:t>
            </a:r>
            <a:endParaRPr lang="nl-NL" dirty="0"/>
          </a:p>
        </p:txBody>
      </p:sp>
      <p:sp>
        <p:nvSpPr>
          <p:cNvPr id="3" name="Tijdelijke aanduiding voor inhoud 2"/>
          <p:cNvSpPr>
            <a:spLocks noGrp="1"/>
          </p:cNvSpPr>
          <p:nvPr>
            <p:ph idx="1"/>
          </p:nvPr>
        </p:nvSpPr>
        <p:spPr/>
        <p:txBody>
          <a:bodyPr>
            <a:normAutofit/>
          </a:bodyPr>
          <a:lstStyle/>
          <a:p>
            <a:r>
              <a:rPr lang="nl-NL" sz="2400" dirty="0" smtClean="0"/>
              <a:t>Ik heb niet echt een voorbeeld, of tenminste ik kan geen een bedenken. Ik ga gewoon mijn gang zonder dat iemand zich er mee bemoeit.</a:t>
            </a:r>
            <a:endParaRPr lang="nl-NL" sz="2400" dirty="0"/>
          </a:p>
        </p:txBody>
      </p:sp>
      <p:pic>
        <p:nvPicPr>
          <p:cNvPr id="19458" name="Picture 2" descr="http://thumbs.dreamstime.com/z/super-held-emoticon-17346260.jpg"/>
          <p:cNvPicPr>
            <a:picLocks noChangeAspect="1" noChangeArrowheads="1"/>
          </p:cNvPicPr>
          <p:nvPr/>
        </p:nvPicPr>
        <p:blipFill>
          <a:blip r:embed="rId2"/>
          <a:srcRect/>
          <a:stretch>
            <a:fillRect/>
          </a:stretch>
        </p:blipFill>
        <p:spPr bwMode="auto">
          <a:xfrm>
            <a:off x="5429256" y="3286124"/>
            <a:ext cx="3138406" cy="3429000"/>
          </a:xfrm>
          <a:prstGeom prst="rect">
            <a:avLst/>
          </a:prstGeom>
          <a:noFill/>
        </p:spPr>
      </p:pic>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398</TotalTime>
  <Words>641</Words>
  <Application>Microsoft Office PowerPoint</Application>
  <PresentationFormat>Diavoorstelling (4:3)</PresentationFormat>
  <Paragraphs>47</Paragraphs>
  <Slides>12</Slides>
  <Notes>0</Notes>
  <HiddenSlides>0</HiddenSlides>
  <MMClips>2</MMClips>
  <ScaleCrop>false</ScaleCrop>
  <HeadingPairs>
    <vt:vector size="4" baseType="variant">
      <vt:variant>
        <vt:lpstr>Thema</vt:lpstr>
      </vt:variant>
      <vt:variant>
        <vt:i4>1</vt:i4>
      </vt:variant>
      <vt:variant>
        <vt:lpstr>Diatitels</vt:lpstr>
      </vt:variant>
      <vt:variant>
        <vt:i4>12</vt:i4>
      </vt:variant>
    </vt:vector>
  </HeadingPairs>
  <TitlesOfParts>
    <vt:vector size="13" baseType="lpstr">
      <vt:lpstr>Office-thema</vt:lpstr>
      <vt:lpstr>Godsdienst Eindopdracht</vt:lpstr>
      <vt:lpstr>Wie ben je?</vt:lpstr>
      <vt:lpstr>Wat ga je doen na de mavo?</vt:lpstr>
      <vt:lpstr>Wat zijn je dromen?</vt:lpstr>
      <vt:lpstr>Wat doe je graag in je vrije tijd?</vt:lpstr>
      <vt:lpstr>Op wie vertrouw je?</vt:lpstr>
      <vt:lpstr>Waar geloof je in?</vt:lpstr>
      <vt:lpstr>Welke leefregels vind jij belangrijk in het leven?</vt:lpstr>
      <vt:lpstr>Wie is een voorbeeld / held voor jou?</vt:lpstr>
      <vt:lpstr>Wat is tot nu toe een hoogte en diepte punt geweest in je leven?</vt:lpstr>
      <vt:lpstr>Waar sta je over tien jaar?</vt:lpstr>
      <vt:lpstr>Einde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Godsdienst Eindopdracht</dc:title>
  <dc:creator>Niels</dc:creator>
  <cp:lastModifiedBy>Niels</cp:lastModifiedBy>
  <cp:revision>57</cp:revision>
  <dcterms:created xsi:type="dcterms:W3CDTF">2014-04-21T13:24:52Z</dcterms:created>
  <dcterms:modified xsi:type="dcterms:W3CDTF">2014-04-21T20:02:52Z</dcterms:modified>
</cp:coreProperties>
</file>