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4/23/2014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s-or.blogspot.com/2011/04/aktivitas-senam-lantai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>
                <a:hlinkClick r:id="rId2"/>
              </a:rPr>
              <a:t>AKTIVITAS SENAM LANTAI</a:t>
            </a:r>
            <a:r>
              <a:rPr lang="id-ID" b="1" dirty="0"/>
              <a:t/>
            </a:r>
            <a:br>
              <a:rPr lang="id-ID" b="1" dirty="0"/>
            </a:b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66579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B. Macam-macam gerakan senam lantai.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6. berdiri dengan kedua tangan (hand stand)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berdiri dengan kedua tangan termasuk bentuk latihan keseimbangan. cara melakukannya adalah sebagai berikut: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a). sikap permulaan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dalam sikap jongkok, kaki kiri ke depan atau sebaliknya dan kedua telapak tangan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menumpu dimatras dengan bahu.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d-ID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335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A. Sejarah dan hakekat senam lantai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senam (gymnastic) berasal dari kota yunani kuno. gymnas berarti telanjang. bangsa indonesia mengenal olahraga senam sejak tahun 1963 ketika berlangsung olahraga ganefo 1 di jakarta. perkembangan senamdi indonesia</a:t>
            </a:r>
            <a:endParaRPr lang="en-GB" sz="14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cukup pesat dengan terbentuknya organisasi senamindonesia, yaitu persatuan senam seluruh indonesia atau disingkat persani.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untuk mengetahui pengertian senam kita harus mengetahui ciri-ciri dan kaidah-kaidah dalam senam lantai yaitu: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gerakan-gerakannya selalu dibuat atau diciptakan dengan sengaja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gerakan-gerakannya harus selalu berguna untuk mencapai tujuan tertentu (meningkatkan kelentukan, memperbaiki sikap dan gerak atau keindahan tubuh, menambah ketrampilan, meningkatkan keindahan gerak, meningkatkan kesehatan tubuh).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gerakannya harus selalu tersusun dan sitematis.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berikut ini ada beberapa pengertian senam lantai yaitu::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senam lantai adalah bentuk latihan tubuh yang diatur sedemikian rupa sehingga menjadi satu kesatuan gerak yang beraturan dan berkesinambungan. •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senam lantai adalah latihan senam yang dilakukan pada matras, unsur-unsur gerakannya terdiri dari mengguling, melompat, meloncat, berputar diudara dengan menumpu pada tangan atau kaki untuk mempertahankan sikap seimbang atau meloncat kedepan atau kebelakang</a:t>
            </a:r>
            <a:endParaRPr lang="id-ID" sz="1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04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A. Sejarah dan hakekat senam lantai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senam lantai diartikan sebagai setiap bentuk latihan fisik yang disusun secara sitematis dengan melibatkan gerakan-gerakan yang terpilih dan terencana untuk mencapai tujuan tertentu. •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dari berbagai aktivitas yang dilakukan dalam senam lantai memiliki tujuan untuk :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membentuk dan mengembangkan otot tubuh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mengembangkan kualitas fisik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membentuk keindahan tubuh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memelihara kebugaran jasmani.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b. macam-macam gerakan senam lantai. </a:t>
            </a:r>
            <a:endParaRPr lang="id-ID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65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6518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pt-BR" dirty="0"/>
              <a:t>B. Macam-macam gerakan senam lantai.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7"/>
            <a:ext cx="10394707" cy="304648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teknik berguling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cara melakukan gerakan guling dapat dibedakan menjadi 2, yaitu mengguling kedepan dan mengguling kebelakang. untuk dapat melakukan gerakan itu seseorang harus memiliki kelenturan tubuh dan keberanian.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cara melakukan gerakan mengguling adalah sebagai berikut: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a. guling depan (forward roll)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1). sikap permulaan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mengambil posisi jongkok bertumpu dengan kedua telapak kaki dan kaki rapat, badan condong kedepan, kedua </a:t>
            </a: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lengan lurus kedepan, telapak tangan menghadap ke depan. konsentrasikan diri pada latihan.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2). gerakan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letakkan tumpua kedua telapak tangan pada lantai atau matras, tangan lurus selebar bahu, badan condong kedepan, </a:t>
            </a: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kedua tungkai lurus, dan pantat lebih tinggi dari bahu. masukkan kepala diantara kedua lengan hingga dagu merapat </a:t>
            </a: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didada dan bersamaan dengan itu dorongkan pinggul hingga pundak menyentuh lantai bersamaan dengan melihat </a:t>
            </a: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siku, kemudian dilanjutkan berguling menggulat kedepan secara berurutan dengan pundak punggung dan tungkai </a:t>
            </a: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ditekuk ke depan mengikuti arah gerakan.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3). sikap akhir </a:t>
            </a:r>
            <a:b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kembali ke sikap jongkok. badan condong kedepan bertumpu dengan ujung telapak kaki, kaki rapat, lutut ditekuk, dan </a:t>
            </a:r>
            <a:r>
              <a:rPr lang="en-GB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 dua tangan lurus kedepan. </a:t>
            </a:r>
            <a:endParaRPr lang="id-ID" sz="1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34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B. Macam-macam gerakan senam lantai.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7"/>
            <a:ext cx="10394707" cy="3570922"/>
          </a:xfrm>
        </p:spPr>
        <p:txBody>
          <a:bodyPr>
            <a:normAutofit fontScale="77500" lnSpcReduction="20000"/>
          </a:bodyPr>
          <a:lstStyle/>
          <a:p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b. guling ke belakang (back roll)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1). sikap permulaan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jongkok dengan kedua ujung telapak kaki, badan condong ke depan, kedua tangan lurus sejajar bahu,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dan posisi tubuh membelakangi arah sasaran.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2). gerakan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dengan menjatuhkan badan kebelakang, kedua lengan dibengkokkan dan dagu dirapatkan kedada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serta telapak tangan mengarah ke atas. ibu jari berada didekat telinga, kemudian badan mengguling ke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belakang bulat. mendarat pada matras secara berurutan dimulai dari pantat, punggung,tengkuk, kepala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bagian belakang, kedua tungkai dalam posisi ditekuk mengikuti gerakan badan pada saat berguling,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kemudian dengan cepat kedua tangan dibulatkan hingga lurus pada saat pinggul mencapai titik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tertinggi.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3). sikap akhir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sewaktu badan mengguling mendarat pada kaki, kedua tangan cepat dilepas hinggakembali dalam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posisi jongkok dan kedua tangan lurus ke depan. </a:t>
            </a:r>
            <a:endParaRPr lang="id-ID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396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B. Macam-macam gerakan senam lantai.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kayang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kayang adalah bentuk sikap jembatan dengan membentuk busur lengkung dan tumpuan pada kedua lengan dan kedua kaki. cara melakukan gerakan kayang adalah sebagai berikut: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a). sikap permulaan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posisi terlentang, lutut ditekuk rapat, tumit dirapatkan pada pantat, dan tempelkan telapak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tangan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pada lantai disamping telinga dengan ibu jari dekat telinga dan pandangan ke atas belakang.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b). gerakan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angkat tubuh keatas dengan cara meluruskan atau mendekatkan tangan dengan kaki sampai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mebentuk lengkungan (busur), kedua kaki dan tangan tetap bertumpu pada lantai. tahan gerakan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tersebut hingga sepuluh hitungan.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c). sikap akhir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kembali pada sikap terlentang. </a:t>
            </a:r>
            <a:endParaRPr lang="id-ID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984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B. Macam-macam gerakan senam lantai.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sikap lilin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sikap lilin termasuk sikap keseimbangan dengan menggunakan punggung sebagai tumpuan dan tungkai tegak lurus ke atas. cara melakukan sikap lilin adalah sebagai berikut: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a). sikap permulaan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dengan posisi terlentang lurus dilantai, kedua tungkai rapat, lengan disamping badan dan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pandangan ke atas.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b). gerakan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angkat tungkai ke atas hingga ke dua kaki rapat dan lurus ke atas. tubuh mengikuti gerakan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tungkai, dan kedua tangan menopang dipunggung hingga berdiri dengan tumpuan pada pundak.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tahan gerakan tersebut hingga 10 hitungan.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c). sikap akhir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tumpuan pada pundak badan dan ke dua tungkai dalam sikap tegak lurus ke atas (vertikal). </a:t>
            </a:r>
            <a:endParaRPr lang="id-ID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219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B. Macam-macam gerakan senam lantai.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guling lenting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guling lenting termasuk senam ketangkasan, yaitu mengguling yang diawali dengan hentakan pada tengkuk. cara melakukan guling lenting adalah sebagai berikut: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a). sikap permulaan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dari sikap tidur terlentang kedua kaki rapat lurus ke belakang, kedua siku ditekuk dan ke dua telapak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tangan pada matras dengan ibu jari berada disamping telinga dan jari-jari tangan lainnya menuju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bahu.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b). gerakan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angkat kedua kaki secara bersamaan ke atas belakang hingga pinggul terangkat, kemudian lecutkan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kedua kaki ke atas belakang dengan sumbu gerakan pada pinggang dan pinggul yang dibantu dengan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tolakan kedua tangan pada matras hingga mendorong tubuh ke atas depan.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c). sikap akhir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jongkok dengan tumpuan kaki, badan condong kedepan, dan kedua lengan lurus ke depan. </a:t>
            </a:r>
            <a:endParaRPr lang="id-ID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345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B. Macam-macam gerakan senam lantai. 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berdiri dengan kepala (head stand)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berdiri dengan kepala termasuk latihan keseimbangan dengan tubuh membentuk sikap tegak lurus (vertikal). cara melakukannya adalah sebagai berikut: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a). sikap permulaan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membungkuk, kedua kaki dalam posisi rapat lurus, tumpuan pada ujung telapak kaki dan kepala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(kening), telapak tangan diletakkan disamping telinga, dan lengan membentuk garis segi tiga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b). gerakan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kedua tungkai diangkat ke atas secara bersama-sama dan perlahan-lahan hingga lurus ke atas,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badan mengikuti gerakan kaki sehingga kepala sampai pada ujung kaki membentuk garis lurus </a:t>
            </a: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keatas (vertikal), kedua tangan menjaga keseimbangan.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c). sikap akhir </a:t>
            </a:r>
            <a:b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d-ID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berdiri dan bertumpu dengan kepala dan tangan. </a:t>
            </a:r>
            <a:endParaRPr lang="id-ID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454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TC104033927[[fn=Main Event]]</Template>
  <TotalTime>10</TotalTime>
  <Words>183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Impact</vt:lpstr>
      <vt:lpstr>Main Event</vt:lpstr>
      <vt:lpstr>AKTIVITAS SENAM LANTAI </vt:lpstr>
      <vt:lpstr>A. Sejarah dan hakekat senam lantai </vt:lpstr>
      <vt:lpstr>A. Sejarah dan hakekat senam lantai </vt:lpstr>
      <vt:lpstr>B. Macam-macam gerakan senam lantai. </vt:lpstr>
      <vt:lpstr>B. Macam-macam gerakan senam lantai. </vt:lpstr>
      <vt:lpstr>B. Macam-macam gerakan senam lantai. </vt:lpstr>
      <vt:lpstr>B. Macam-macam gerakan senam lantai. </vt:lpstr>
      <vt:lpstr>B. Macam-macam gerakan senam lantai. </vt:lpstr>
      <vt:lpstr>B. Macam-macam gerakan senam lantai. </vt:lpstr>
      <vt:lpstr>B. Macam-macam gerakan senam lantai. 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AKTIVITAS SENAM LANTAI</dc:title>
  <dc:creator>alfighossa</dc:creator>
  <cp:lastModifiedBy>alfighossa</cp:lastModifiedBy>
  <cp:revision>2</cp:revision>
  <dcterms:created xsi:type="dcterms:W3CDTF">2014-04-23T12:47:09Z</dcterms:created>
  <dcterms:modified xsi:type="dcterms:W3CDTF">2014-04-23T12:57:41Z</dcterms:modified>
</cp:coreProperties>
</file>