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69" r:id="rId10"/>
    <p:sldId id="270" r:id="rId11"/>
    <p:sldId id="263" r:id="rId12"/>
    <p:sldId id="264" r:id="rId13"/>
    <p:sldId id="271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774469F-8F6B-4D69-9A9C-F7F8CC44D4C1}" type="datetimeFigureOut">
              <a:rPr lang="en-US" smtClean="0"/>
              <a:t>4/25/2014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ECF802C-6AE3-474C-85EB-DE1AE0512D95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117" r:id="rId1"/>
    <p:sldLayoutId id="2147484118" r:id="rId2"/>
    <p:sldLayoutId id="2147484119" r:id="rId3"/>
    <p:sldLayoutId id="2147484120" r:id="rId4"/>
    <p:sldLayoutId id="2147484121" r:id="rId5"/>
    <p:sldLayoutId id="2147484122" r:id="rId6"/>
    <p:sldLayoutId id="2147484123" r:id="rId7"/>
    <p:sldLayoutId id="2147484124" r:id="rId8"/>
    <p:sldLayoutId id="2147484125" r:id="rId9"/>
    <p:sldLayoutId id="2147484126" r:id="rId10"/>
    <p:sldLayoutId id="214748412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1720" y="2852936"/>
            <a:ext cx="5577472" cy="1603608"/>
          </a:xfrm>
        </p:spPr>
        <p:txBody>
          <a:bodyPr>
            <a:normAutofit/>
          </a:bodyPr>
          <a:lstStyle/>
          <a:p>
            <a:r>
              <a:rPr lang="pl-PL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ActiveX</a:t>
            </a:r>
            <a:endParaRPr lang="en-U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10779" y="6497960"/>
            <a:ext cx="6768752" cy="36004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lang="en-US" sz="4600" b="1" kern="1200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Aleksandra Hernik, Ahmed Abdelkarim</a:t>
            </a:r>
            <a:endParaRPr lang="pl-PL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899886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2132856"/>
            <a:ext cx="6257925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990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Bezpieczeństwo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/>
          </a:bodyPr>
          <a:lstStyle/>
          <a:p>
            <a:r>
              <a:rPr lang="pl-PL" dirty="0" smtClean="0"/>
              <a:t>Mają pełny dostęp do systemu</a:t>
            </a:r>
          </a:p>
          <a:p>
            <a:r>
              <a:rPr lang="pl-PL" dirty="0"/>
              <a:t>Kiedyś instalowały się </a:t>
            </a:r>
            <a:r>
              <a:rPr lang="pl-PL" dirty="0" smtClean="0"/>
              <a:t>automatycznie</a:t>
            </a:r>
          </a:p>
          <a:p>
            <a:r>
              <a:rPr lang="pl-PL" dirty="0" smtClean="0"/>
              <a:t>Wprowadzono system rejestracji</a:t>
            </a:r>
          </a:p>
          <a:p>
            <a:r>
              <a:rPr lang="pl-PL" dirty="0" smtClean="0"/>
              <a:t>Istnieje lista złych kontrolek</a:t>
            </a:r>
          </a:p>
        </p:txBody>
      </p:sp>
      <p:pic>
        <p:nvPicPr>
          <p:cNvPr id="9218" name="Picture 2" descr="activexinstall   How Installing an Active X Control Can Open The Door To Hack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1192685"/>
            <a:ext cx="4296172" cy="2628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222" y="2507074"/>
            <a:ext cx="3139711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1603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Wady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Problemy z bezpieczeństwem</a:t>
            </a:r>
          </a:p>
          <a:p>
            <a:r>
              <a:rPr lang="pl-PL" dirty="0" smtClean="0"/>
              <a:t>Brak wsparcia dla systemów innych niż Windows</a:t>
            </a:r>
          </a:p>
          <a:p>
            <a:r>
              <a:rPr lang="pl-PL" dirty="0" smtClean="0"/>
              <a:t>Konieczność posiadania obu programów</a:t>
            </a:r>
          </a:p>
          <a:p>
            <a:r>
              <a:rPr lang="pl-PL" dirty="0" smtClean="0"/>
              <a:t>Ingerencja w system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546" y="548680"/>
            <a:ext cx="3735723" cy="4756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 descr="http://www.cadsharp.com/wp-content/uploads/2013/05/vba7_activex_erro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914" y="5043304"/>
            <a:ext cx="388298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5225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6" name="Picture 12" descr="http://mywindowshelp.com/wp-content/uploads/2014/03/quickbooks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96807"/>
            <a:ext cx="2213626" cy="113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http://www.regmender.com/wp-content/uploads/2012/09/runtime-error-4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699" y="4077072"/>
            <a:ext cx="3762375" cy="22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relyonsoft.com/techsupport/wp-content/uploads/2012/08/Error-4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145013"/>
            <a:ext cx="2924175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Podsumowanie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ActiveX pozwala na zamieszczanie elementów jednego programu w interfejsie drugiego</a:t>
            </a:r>
          </a:p>
          <a:p>
            <a:r>
              <a:rPr lang="pl-PL" dirty="0" smtClean="0"/>
              <a:t>Posiada istotne wady, między innymi problemy z bezpieczeństwem</a:t>
            </a:r>
          </a:p>
        </p:txBody>
      </p:sp>
      <p:pic>
        <p:nvPicPr>
          <p:cNvPr id="11274" name="Picture 10" descr="http://wiki.regify.com/images/9/9c/ActiveX_Erro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200" y="5288359"/>
            <a:ext cx="2795144" cy="156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2.bp.blogspot.com/-nWwkC969vpw/UiGI4h_4pvI/AAAAAAAACRY/5-hqNMeZr4o/s1600/activex+component+can%27t+create+objec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221088"/>
            <a:ext cx="306705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http://www.idautomation.com/kb/activex-component-cant-create-objec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437112"/>
            <a:ext cx="2495550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8742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852936"/>
            <a:ext cx="6480048" cy="2301240"/>
          </a:xfrm>
        </p:spPr>
        <p:txBody>
          <a:bodyPr/>
          <a:lstStyle/>
          <a:p>
            <a: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Dziękujemy za uwagę</a:t>
            </a:r>
            <a:br>
              <a:rPr lang="pl-P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prosimy o pytania</a:t>
            </a:r>
            <a:endParaRPr lang="en-US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936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 prezentacji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Technologia ActiveX</a:t>
            </a:r>
          </a:p>
          <a:p>
            <a:r>
              <a:rPr lang="pl-PL" dirty="0" smtClean="0"/>
              <a:t>Kontrolki</a:t>
            </a:r>
          </a:p>
          <a:p>
            <a:r>
              <a:rPr lang="pl-PL" dirty="0" smtClean="0"/>
              <a:t>Zastosowania</a:t>
            </a:r>
          </a:p>
          <a:p>
            <a:r>
              <a:rPr lang="pl-PL" dirty="0" smtClean="0"/>
              <a:t>Bezpieczeństwo</a:t>
            </a:r>
          </a:p>
          <a:p>
            <a:r>
              <a:rPr lang="pl-PL" dirty="0" smtClean="0"/>
              <a:t>Wady</a:t>
            </a:r>
          </a:p>
          <a:p>
            <a:r>
              <a:rPr lang="pl-PL" dirty="0" smtClean="0"/>
              <a:t>Podsumowanie</a:t>
            </a:r>
          </a:p>
        </p:txBody>
      </p:sp>
    </p:spTree>
    <p:extLst>
      <p:ext uri="{BB962C8B-B14F-4D97-AF65-F5344CB8AC3E}">
        <p14:creationId xmlns:p14="http://schemas.microsoft.com/office/powerpoint/2010/main" val="4132719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Technologia ActiveX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54760" cy="4525963"/>
          </a:xfrm>
        </p:spPr>
        <p:txBody>
          <a:bodyPr>
            <a:normAutofit lnSpcReduction="10000"/>
          </a:bodyPr>
          <a:lstStyle/>
          <a:p>
            <a:r>
              <a:rPr lang="pl-PL" dirty="0" smtClean="0"/>
              <a:t>Powstała w 1996</a:t>
            </a:r>
          </a:p>
          <a:p>
            <a:r>
              <a:rPr lang="pl-PL" dirty="0" smtClean="0"/>
              <a:t>Stworzona przez Microsoft</a:t>
            </a:r>
          </a:p>
          <a:p>
            <a:r>
              <a:rPr lang="pl-PL" dirty="0" smtClean="0"/>
              <a:t>Bazowana na OLE i COM</a:t>
            </a:r>
          </a:p>
          <a:p>
            <a:r>
              <a:rPr lang="pl-PL" dirty="0" smtClean="0"/>
              <a:t>Była odpowiedzią na platformę Javy</a:t>
            </a:r>
          </a:p>
          <a:p>
            <a:r>
              <a:rPr lang="pl-PL" dirty="0" smtClean="0"/>
              <a:t>Nie posiada ścisłej definicji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860032" y="1403978"/>
            <a:ext cx="2262830" cy="4193420"/>
            <a:chOff x="4860032" y="1403978"/>
            <a:chExt cx="2262830" cy="419342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0032" y="1403978"/>
              <a:ext cx="2262830" cy="41934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4" name="Picture 10" descr="http://cdn10.flexraid.com/wp-content/uploads/2013/10/Vs.pn_-450x441.png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3395" y="2276872"/>
              <a:ext cx="936104" cy="9173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16809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Kontrolki ActiveX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r>
              <a:rPr lang="pl-PL" dirty="0" smtClean="0"/>
              <a:t>Obiekt używający technologii ActiveX</a:t>
            </a:r>
          </a:p>
          <a:p>
            <a:r>
              <a:rPr lang="pl-PL" dirty="0" smtClean="0"/>
              <a:t>Zestaw zasad dzielenia się informacjami</a:t>
            </a:r>
          </a:p>
          <a:p>
            <a:r>
              <a:rPr lang="pl-PL" dirty="0" smtClean="0"/>
              <a:t>Osadzanie elementów jednej aplikacji w interfejsie drugiej</a:t>
            </a:r>
          </a:p>
        </p:txBody>
      </p:sp>
      <p:pic>
        <p:nvPicPr>
          <p:cNvPr id="2050" name="Picture 2" descr="http://cdnrep.reimage.com/website/newwebsite/content/fix-activex-controls-error/ActiveX_erro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04864"/>
            <a:ext cx="4257675" cy="2657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53344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Zastosowania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/>
          <a:lstStyle/>
          <a:p>
            <a:r>
              <a:rPr lang="pl-PL" dirty="0" smtClean="0"/>
              <a:t>Przede wszystkim programy Microsoftu </a:t>
            </a:r>
          </a:p>
          <a:p>
            <a:pPr lvl="1"/>
            <a:r>
              <a:rPr lang="pl-PL" dirty="0" smtClean="0"/>
              <a:t>Internet Explorer</a:t>
            </a:r>
          </a:p>
          <a:p>
            <a:pPr lvl="1"/>
            <a:r>
              <a:rPr lang="pl-PL" dirty="0" smtClean="0"/>
              <a:t>Office</a:t>
            </a:r>
          </a:p>
          <a:p>
            <a:pPr lvl="1"/>
            <a:r>
              <a:rPr lang="pl-PL" dirty="0" smtClean="0"/>
              <a:t>Windows Media Player</a:t>
            </a:r>
          </a:p>
          <a:p>
            <a:r>
              <a:rPr lang="pl-PL" dirty="0" smtClean="0"/>
              <a:t>Programy niezależne od Microsoftu, np. Visual Studio, Matlab</a:t>
            </a:r>
            <a:r>
              <a:rPr lang="pl-PL" i="1" dirty="0" smtClean="0"/>
              <a:t> (actxcontrol())</a:t>
            </a:r>
            <a:endParaRPr lang="pl-PL" dirty="0" smtClean="0"/>
          </a:p>
        </p:txBody>
      </p:sp>
      <p:pic>
        <p:nvPicPr>
          <p:cNvPr id="3076" name="Picture 4" descr="http://i.msdn.microsoft.com/ms537508.activating_activex.fig01%28en-us,VS.85%2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6872"/>
            <a:ext cx="333375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603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.msdn.microsoft.com/dynimg/IC14189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1" y="980728"/>
            <a:ext cx="5972175" cy="473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1603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qweas.com/downloads/development/active-x/scr-sonic-click-ultra-button-activex-contr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5"/>
            <a:ext cx="6096000" cy="440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38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eltiertech.com/WordPress/wp-content/img200805/InsertControls20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40768"/>
            <a:ext cx="4968552" cy="210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peltiertech.com/WordPress/wp-content/img200805/ActiveXButtonProperti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379" y="1347954"/>
            <a:ext cx="2374830" cy="384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ssign Macro to Forms Butt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626" y="3496560"/>
            <a:ext cx="2931470" cy="2797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384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mcfedries.com/Books/cigwin98/01fig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47" y="54868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9908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116</TotalTime>
  <Words>136</Words>
  <Application>Microsoft Office PowerPoint</Application>
  <PresentationFormat>On-screen Show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Technic</vt:lpstr>
      <vt:lpstr>ActiveX</vt:lpstr>
      <vt:lpstr>Plan prezentacji</vt:lpstr>
      <vt:lpstr>Technologia ActiveX</vt:lpstr>
      <vt:lpstr>Kontrolki ActiveX</vt:lpstr>
      <vt:lpstr>Zastosowania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Bezpieczeństwo</vt:lpstr>
      <vt:lpstr>Wady</vt:lpstr>
      <vt:lpstr>Podsumowanie</vt:lpstr>
      <vt:lpstr>Dziękujemy za uwagę I prosimy o pytania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Technologia ActiveX</dc:title>
  <dc:creator>Ahmi</dc:creator>
  <cp:lastModifiedBy>Ahmi</cp:lastModifiedBy>
  <cp:revision>28</cp:revision>
  <dcterms:created xsi:type="dcterms:W3CDTF">2014-04-23T19:38:40Z</dcterms:created>
  <dcterms:modified xsi:type="dcterms:W3CDTF">2014-04-24T22:06:01Z</dcterms:modified>
</cp:coreProperties>
</file>