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5/1/2014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68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58" r:id="rId16"/>
    <p:sldLayoutId id="2147483659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sl-SI" dirty="0" smtClean="0"/>
              <a:t>Rock, Rock n </a:t>
            </a:r>
            <a:r>
              <a:rPr lang="sl-SI" dirty="0" err="1" smtClean="0"/>
              <a:t>Roll</a:t>
            </a:r>
            <a:r>
              <a:rPr lang="sl-SI" dirty="0" smtClean="0"/>
              <a:t> in </a:t>
            </a:r>
            <a:r>
              <a:rPr lang="sl-SI" dirty="0" err="1" smtClean="0"/>
              <a:t>Rockabilly</a:t>
            </a:r>
            <a:endParaRPr lang="sl-SI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sl-SI" dirty="0" smtClean="0"/>
              <a:t>Predstavitev seminarske naloge</a:t>
            </a:r>
          </a:p>
          <a:p>
            <a:endParaRPr lang="sl-SI" dirty="0"/>
          </a:p>
          <a:p>
            <a:endParaRPr lang="sl-SI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684212" y="6400799"/>
            <a:ext cx="35766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l-SI" dirty="0" smtClean="0"/>
              <a:t>Luka Zupan in Aljaž Podpečan</a:t>
            </a:r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1786994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104802"/>
            <a:ext cx="8534400" cy="1507067"/>
          </a:xfrm>
        </p:spPr>
        <p:txBody>
          <a:bodyPr/>
          <a:lstStyle/>
          <a:p>
            <a:r>
              <a:rPr lang="sl-SI" dirty="0" smtClean="0"/>
              <a:t>Rock skozi čas</a:t>
            </a:r>
            <a:endParaRPr lang="sl-S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1611869"/>
            <a:ext cx="9819031" cy="4666279"/>
          </a:xfrm>
        </p:spPr>
        <p:txBody>
          <a:bodyPr anchor="t"/>
          <a:lstStyle/>
          <a:p>
            <a:pPr marL="0" indent="0">
              <a:buNone/>
            </a:pPr>
            <a:r>
              <a:rPr lang="sl-SI" dirty="0" smtClean="0"/>
              <a:t>Petdeseta leta</a:t>
            </a:r>
          </a:p>
          <a:p>
            <a:r>
              <a:rPr lang="sl-SI" dirty="0" smtClean="0"/>
              <a:t>Začetniki rock glasbe v petdesetih letih</a:t>
            </a:r>
          </a:p>
          <a:p>
            <a:r>
              <a:rPr lang="sl-SI" dirty="0" smtClean="0"/>
              <a:t>Popularnost</a:t>
            </a:r>
          </a:p>
          <a:p>
            <a:r>
              <a:rPr lang="sl-SI" dirty="0" smtClean="0"/>
              <a:t>Razvoj rocka v tistem času</a:t>
            </a:r>
          </a:p>
          <a:p>
            <a:pPr marL="0" indent="0">
              <a:buNone/>
            </a:pPr>
            <a:endParaRPr lang="sl-SI" dirty="0" smtClean="0"/>
          </a:p>
          <a:p>
            <a:pPr marL="0" indent="0">
              <a:buNone/>
            </a:pPr>
            <a:r>
              <a:rPr lang="sl-SI" dirty="0" smtClean="0"/>
              <a:t>Šestdeseta leta</a:t>
            </a:r>
          </a:p>
          <a:p>
            <a:r>
              <a:rPr lang="sl-SI" dirty="0" smtClean="0"/>
              <a:t>Najbolj znana rock skupina </a:t>
            </a:r>
            <a:r>
              <a:rPr lang="sl-SI" dirty="0" err="1" smtClean="0"/>
              <a:t>The</a:t>
            </a:r>
            <a:r>
              <a:rPr lang="sl-SI" dirty="0" smtClean="0"/>
              <a:t> Beatles</a:t>
            </a:r>
          </a:p>
          <a:p>
            <a:r>
              <a:rPr lang="sl-SI" dirty="0" smtClean="0"/>
              <a:t>Pomen rocka v šestdesetih </a:t>
            </a:r>
          </a:p>
          <a:p>
            <a:r>
              <a:rPr lang="sl-SI" dirty="0" smtClean="0"/>
              <a:t>Drugi predstavniki tega obdobja</a:t>
            </a:r>
          </a:p>
          <a:p>
            <a:r>
              <a:rPr lang="sl-SI" dirty="0" smtClean="0"/>
              <a:t>Značilnosti tega obdobja</a:t>
            </a:r>
          </a:p>
          <a:p>
            <a:endParaRPr lang="sl-SI" dirty="0" smtClean="0"/>
          </a:p>
          <a:p>
            <a:pPr marL="0" indent="0">
              <a:buNone/>
            </a:pPr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4106049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3741" y="436605"/>
            <a:ext cx="10857469" cy="5841544"/>
          </a:xfrm>
        </p:spPr>
        <p:txBody>
          <a:bodyPr anchor="t">
            <a:normAutofit/>
          </a:bodyPr>
          <a:lstStyle/>
          <a:p>
            <a:pPr marL="0" indent="0">
              <a:buNone/>
            </a:pPr>
            <a:r>
              <a:rPr lang="sl-SI" dirty="0" smtClean="0"/>
              <a:t>Sedemdeseta leta</a:t>
            </a:r>
          </a:p>
          <a:p>
            <a:r>
              <a:rPr lang="sl-SI" dirty="0" smtClean="0"/>
              <a:t>Razvoj različnih podzvrsti rocka</a:t>
            </a:r>
          </a:p>
          <a:p>
            <a:r>
              <a:rPr lang="sl-SI" dirty="0" smtClean="0"/>
              <a:t>Predstavniki za to obdobje</a:t>
            </a:r>
          </a:p>
          <a:p>
            <a:pPr marL="0" indent="0">
              <a:buNone/>
            </a:pPr>
            <a:endParaRPr lang="sl-SI" dirty="0" smtClean="0"/>
          </a:p>
          <a:p>
            <a:pPr marL="0" indent="0">
              <a:buNone/>
            </a:pPr>
            <a:r>
              <a:rPr lang="sl-SI" dirty="0" smtClean="0"/>
              <a:t>Osemdeseta leta</a:t>
            </a:r>
          </a:p>
          <a:p>
            <a:r>
              <a:rPr lang="sl-SI" dirty="0" smtClean="0"/>
              <a:t>Rock revolucija</a:t>
            </a:r>
          </a:p>
          <a:p>
            <a:r>
              <a:rPr lang="sl-SI" dirty="0" smtClean="0"/>
              <a:t>Vpliv elektronske tehnologije na rock</a:t>
            </a:r>
          </a:p>
          <a:p>
            <a:r>
              <a:rPr lang="sl-SI" dirty="0" smtClean="0"/>
              <a:t>Predstavniki tega obdobja</a:t>
            </a:r>
          </a:p>
          <a:p>
            <a:pPr marL="0" indent="0">
              <a:buNone/>
            </a:pPr>
            <a:endParaRPr lang="sl-SI" dirty="0" smtClean="0"/>
          </a:p>
          <a:p>
            <a:pPr marL="0" indent="0">
              <a:buNone/>
            </a:pPr>
            <a:r>
              <a:rPr lang="sl-SI" dirty="0" smtClean="0"/>
              <a:t>Devetdeseta leta</a:t>
            </a:r>
          </a:p>
          <a:p>
            <a:r>
              <a:rPr lang="sl-SI" dirty="0" smtClean="0"/>
              <a:t>Nove zvrsti rocka</a:t>
            </a:r>
          </a:p>
          <a:p>
            <a:r>
              <a:rPr lang="sl-SI" dirty="0" smtClean="0"/>
              <a:t>Rock izgubi vpliv na mladino</a:t>
            </a:r>
          </a:p>
          <a:p>
            <a:r>
              <a:rPr lang="sl-SI" dirty="0" smtClean="0"/>
              <a:t>Predstavniki za to obdobje</a:t>
            </a:r>
          </a:p>
          <a:p>
            <a:endParaRPr lang="sl-SI" dirty="0" smtClean="0"/>
          </a:p>
        </p:txBody>
      </p:sp>
    </p:spTree>
    <p:extLst>
      <p:ext uri="{BB962C8B-B14F-4D97-AF65-F5344CB8AC3E}">
        <p14:creationId xmlns:p14="http://schemas.microsoft.com/office/powerpoint/2010/main" val="16856916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104802"/>
            <a:ext cx="8534400" cy="1507067"/>
          </a:xfrm>
        </p:spPr>
        <p:txBody>
          <a:bodyPr/>
          <a:lstStyle/>
          <a:p>
            <a:r>
              <a:rPr lang="sl-SI" dirty="0" smtClean="0"/>
              <a:t>Rock in njegove podzvrsti</a:t>
            </a:r>
            <a:endParaRPr lang="sl-S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1611869"/>
            <a:ext cx="9819031" cy="4666279"/>
          </a:xfrm>
        </p:spPr>
        <p:txBody>
          <a:bodyPr anchor="t"/>
          <a:lstStyle/>
          <a:p>
            <a:pPr marL="0" indent="0">
              <a:buNone/>
            </a:pPr>
            <a:r>
              <a:rPr lang="sl-SI" dirty="0" smtClean="0"/>
              <a:t>Britanski rock</a:t>
            </a:r>
          </a:p>
          <a:p>
            <a:r>
              <a:rPr lang="sl-SI" dirty="0" smtClean="0"/>
              <a:t>Nastal iz tradicionalnega jazza</a:t>
            </a:r>
          </a:p>
          <a:p>
            <a:r>
              <a:rPr lang="sl-SI" dirty="0" smtClean="0"/>
              <a:t>Skupine značilne za to obdobje</a:t>
            </a:r>
          </a:p>
          <a:p>
            <a:r>
              <a:rPr lang="sl-SI" dirty="0" err="1" smtClean="0"/>
              <a:t>The</a:t>
            </a:r>
            <a:r>
              <a:rPr lang="sl-SI" dirty="0" smtClean="0"/>
              <a:t> Beatles</a:t>
            </a:r>
          </a:p>
          <a:p>
            <a:pPr lvl="1"/>
            <a:r>
              <a:rPr lang="sl-SI" dirty="0" smtClean="0"/>
              <a:t>Najbolj značilna skupina za britanski rock</a:t>
            </a:r>
          </a:p>
          <a:p>
            <a:pPr lvl="1"/>
            <a:r>
              <a:rPr lang="sl-SI" dirty="0" smtClean="0"/>
              <a:t>Podrli so mnoge rekorde</a:t>
            </a:r>
          </a:p>
          <a:p>
            <a:pPr lvl="1"/>
            <a:r>
              <a:rPr lang="sl-SI" dirty="0" smtClean="0"/>
              <a:t>Skupina ki je najbolj prispevala za razvoj rocka</a:t>
            </a:r>
          </a:p>
          <a:p>
            <a:pPr lvl="1"/>
            <a:r>
              <a:rPr lang="sl-SI" dirty="0" smtClean="0"/>
              <a:t>Prvotni člani skupine</a:t>
            </a:r>
          </a:p>
          <a:p>
            <a:pPr lvl="1"/>
            <a:endParaRPr lang="sl-SI" dirty="0" smtClean="0"/>
          </a:p>
          <a:p>
            <a:pPr lvl="1"/>
            <a:endParaRPr lang="sl-SI" dirty="0" smtClean="0"/>
          </a:p>
          <a:p>
            <a:pPr marL="0" indent="0">
              <a:buNone/>
            </a:pPr>
            <a:endParaRPr lang="sl-SI" dirty="0"/>
          </a:p>
        </p:txBody>
      </p:sp>
      <p:pic>
        <p:nvPicPr>
          <p:cNvPr id="4" name="Picture 3" descr="http://rockstarwallpapers10.net/wp-content/uploads/images/da/the-beatles-1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17603" y="1611869"/>
            <a:ext cx="4407132" cy="30013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6013132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3741" y="436605"/>
            <a:ext cx="10857469" cy="5841544"/>
          </a:xfrm>
        </p:spPr>
        <p:txBody>
          <a:bodyPr anchor="t"/>
          <a:lstStyle/>
          <a:p>
            <a:pPr marL="0" indent="0">
              <a:buNone/>
            </a:pPr>
            <a:r>
              <a:rPr lang="sl-SI" dirty="0" smtClean="0"/>
              <a:t>Folk rock</a:t>
            </a:r>
          </a:p>
          <a:p>
            <a:r>
              <a:rPr lang="sl-SI" dirty="0" smtClean="0"/>
              <a:t>Nastanek </a:t>
            </a:r>
          </a:p>
          <a:p>
            <a:r>
              <a:rPr lang="sl-SI" dirty="0" smtClean="0"/>
              <a:t>Obsežna glasbena zvrst</a:t>
            </a:r>
          </a:p>
          <a:p>
            <a:r>
              <a:rPr lang="sl-SI" dirty="0" smtClean="0"/>
              <a:t>Značilnosti</a:t>
            </a:r>
          </a:p>
          <a:p>
            <a:r>
              <a:rPr lang="sl-SI" dirty="0" smtClean="0"/>
              <a:t>Bob Dylan</a:t>
            </a:r>
            <a:endParaRPr lang="sl-SI" dirty="0"/>
          </a:p>
          <a:p>
            <a:pPr marL="0" indent="0">
              <a:buNone/>
            </a:pPr>
            <a:endParaRPr lang="sl-SI" dirty="0" smtClean="0"/>
          </a:p>
          <a:p>
            <a:pPr marL="0" indent="0">
              <a:buNone/>
            </a:pPr>
            <a:r>
              <a:rPr lang="sl-SI" dirty="0" err="1" smtClean="0"/>
              <a:t>Psihadelični</a:t>
            </a:r>
            <a:r>
              <a:rPr lang="sl-SI" dirty="0" smtClean="0"/>
              <a:t> rock</a:t>
            </a:r>
          </a:p>
          <a:p>
            <a:r>
              <a:rPr lang="sl-SI" dirty="0" smtClean="0"/>
              <a:t>Nastanek </a:t>
            </a:r>
          </a:p>
          <a:p>
            <a:r>
              <a:rPr lang="sl-SI" dirty="0" smtClean="0"/>
              <a:t>Nastal pod vplivom psihoaktivnih drog</a:t>
            </a:r>
          </a:p>
          <a:p>
            <a:r>
              <a:rPr lang="sl-SI" dirty="0" smtClean="0"/>
              <a:t>Značilnosti</a:t>
            </a:r>
          </a:p>
          <a:p>
            <a:r>
              <a:rPr lang="sl-SI" dirty="0" smtClean="0"/>
              <a:t>Pink Floyd</a:t>
            </a:r>
          </a:p>
        </p:txBody>
      </p:sp>
      <p:pic>
        <p:nvPicPr>
          <p:cNvPr id="4" name="Picture 3" descr="http://rack.3.mshcdn.com/media/ZgkyMDEzLzExLzE5L2MyL0JvYkR5bGFuTGlrLjQ3ODZhLmpwZwpwCXRodW1iCTk1MHg1MzQjCmUJanBn/ab7ac22d/2da/Bob-Dylan-Like-a-Rolling-Stone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16464" y="436605"/>
            <a:ext cx="3924746" cy="2166552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 descr="http://www.billboard.com/files/styles/promo_650/public/stylus/1251869-pink-floyd-reunions-617-409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16464" y="3039762"/>
            <a:ext cx="3924745" cy="253115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6725917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3741" y="436605"/>
            <a:ext cx="10857469" cy="5841544"/>
          </a:xfrm>
        </p:spPr>
        <p:txBody>
          <a:bodyPr anchor="t"/>
          <a:lstStyle/>
          <a:p>
            <a:pPr marL="0" indent="0">
              <a:buNone/>
            </a:pPr>
            <a:r>
              <a:rPr lang="sl-SI" dirty="0" smtClean="0"/>
              <a:t>Progresivni rock</a:t>
            </a:r>
          </a:p>
          <a:p>
            <a:r>
              <a:rPr lang="sl-SI" dirty="0" smtClean="0"/>
              <a:t>Nastanek</a:t>
            </a:r>
          </a:p>
          <a:p>
            <a:r>
              <a:rPr lang="sl-SI" dirty="0" smtClean="0"/>
              <a:t>Eksperimentiranje z novimi inštrumenti</a:t>
            </a:r>
          </a:p>
          <a:p>
            <a:r>
              <a:rPr lang="sl-SI" dirty="0" smtClean="0"/>
              <a:t>Značilnosti</a:t>
            </a:r>
          </a:p>
          <a:p>
            <a:r>
              <a:rPr lang="sl-SI" dirty="0" smtClean="0"/>
              <a:t>King </a:t>
            </a:r>
            <a:r>
              <a:rPr lang="sl-SI" dirty="0" err="1" smtClean="0"/>
              <a:t>Crimson</a:t>
            </a:r>
            <a:endParaRPr lang="sl-SI" dirty="0" smtClean="0"/>
          </a:p>
          <a:p>
            <a:endParaRPr lang="sl-SI" dirty="0"/>
          </a:p>
          <a:p>
            <a:pPr marL="0" indent="0">
              <a:buNone/>
            </a:pPr>
            <a:r>
              <a:rPr lang="sl-SI" dirty="0" err="1" smtClean="0"/>
              <a:t>Hard</a:t>
            </a:r>
            <a:r>
              <a:rPr lang="sl-SI" dirty="0" smtClean="0"/>
              <a:t> Rock</a:t>
            </a:r>
          </a:p>
          <a:p>
            <a:r>
              <a:rPr lang="sl-SI" dirty="0" smtClean="0"/>
              <a:t>Nastanek</a:t>
            </a:r>
          </a:p>
          <a:p>
            <a:r>
              <a:rPr lang="sl-SI" dirty="0" smtClean="0"/>
              <a:t>Predstavniki te podzvrsti </a:t>
            </a:r>
          </a:p>
          <a:p>
            <a:r>
              <a:rPr lang="sl-SI" dirty="0" smtClean="0"/>
              <a:t>Značilnosti</a:t>
            </a:r>
          </a:p>
          <a:p>
            <a:r>
              <a:rPr lang="sl-SI" dirty="0" smtClean="0"/>
              <a:t>Inštrumenti</a:t>
            </a:r>
          </a:p>
          <a:p>
            <a:r>
              <a:rPr lang="sl-SI" dirty="0" smtClean="0"/>
              <a:t>Deep </a:t>
            </a:r>
            <a:r>
              <a:rPr lang="sl-SI" dirty="0" err="1" smtClean="0"/>
              <a:t>Purple</a:t>
            </a:r>
            <a:endParaRPr lang="sl-SI" dirty="0" smtClean="0"/>
          </a:p>
        </p:txBody>
      </p:sp>
      <p:pic>
        <p:nvPicPr>
          <p:cNvPr id="6" name="Picture 5" descr="http://sacvs.files.wordpress.com/2012/11/king-crimson-1974-granger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36693" y="436605"/>
            <a:ext cx="3204518" cy="217479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6" descr="http://www.progarchives.com/progressive_rock_discography_band/1969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36693" y="3113903"/>
            <a:ext cx="3204517" cy="266173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21638470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3741" y="436605"/>
            <a:ext cx="10857469" cy="5841544"/>
          </a:xfrm>
        </p:spPr>
        <p:txBody>
          <a:bodyPr anchor="t"/>
          <a:lstStyle/>
          <a:p>
            <a:pPr marL="0" indent="0">
              <a:buNone/>
            </a:pPr>
            <a:r>
              <a:rPr lang="sl-SI" dirty="0" err="1" smtClean="0"/>
              <a:t>Glam</a:t>
            </a:r>
            <a:r>
              <a:rPr lang="sl-SI" dirty="0" smtClean="0"/>
              <a:t> Rock</a:t>
            </a:r>
          </a:p>
          <a:p>
            <a:r>
              <a:rPr lang="sl-SI" dirty="0" smtClean="0"/>
              <a:t>Nastanek</a:t>
            </a:r>
          </a:p>
          <a:p>
            <a:r>
              <a:rPr lang="sl-SI" dirty="0" smtClean="0"/>
              <a:t>Največji vpliv na razvoj</a:t>
            </a:r>
          </a:p>
          <a:p>
            <a:r>
              <a:rPr lang="sl-SI" dirty="0" smtClean="0"/>
              <a:t>Značilnosti</a:t>
            </a:r>
          </a:p>
          <a:p>
            <a:r>
              <a:rPr lang="sl-SI" dirty="0" smtClean="0"/>
              <a:t>Elton John</a:t>
            </a:r>
          </a:p>
          <a:p>
            <a:endParaRPr lang="sl-SI" dirty="0"/>
          </a:p>
          <a:p>
            <a:pPr marL="0" indent="0">
              <a:buNone/>
            </a:pPr>
            <a:r>
              <a:rPr lang="sl-SI" dirty="0" smtClean="0"/>
              <a:t>Pop Rock</a:t>
            </a:r>
          </a:p>
          <a:p>
            <a:r>
              <a:rPr lang="sl-SI" dirty="0" smtClean="0"/>
              <a:t>Nastanek</a:t>
            </a:r>
          </a:p>
          <a:p>
            <a:r>
              <a:rPr lang="sl-SI" dirty="0" smtClean="0"/>
              <a:t>Značilnosti</a:t>
            </a:r>
          </a:p>
          <a:p>
            <a:r>
              <a:rPr lang="sl-SI" dirty="0" smtClean="0"/>
              <a:t>Cilj pop rocka</a:t>
            </a:r>
          </a:p>
          <a:p>
            <a:r>
              <a:rPr lang="sl-SI" dirty="0" smtClean="0"/>
              <a:t>Tipična sestava pop rock pesmi</a:t>
            </a:r>
          </a:p>
          <a:p>
            <a:r>
              <a:rPr lang="sl-SI" dirty="0" smtClean="0"/>
              <a:t>ABBA</a:t>
            </a:r>
          </a:p>
        </p:txBody>
      </p:sp>
      <p:pic>
        <p:nvPicPr>
          <p:cNvPr id="5" name="Picture 4" descr="http://i4.mirror.co.uk/incoming/article2269664.ece/ALTERNATES/s2197/Elton-John-2269664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65989" y="436605"/>
            <a:ext cx="3575221" cy="2059460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7" descr="http://robpetkau.files.wordpress.com/2012/03/abba.jpg"/>
          <p:cNvPicPr/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88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65989" y="3147089"/>
            <a:ext cx="3575221" cy="247935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9305440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3741" y="436605"/>
            <a:ext cx="10857469" cy="5841544"/>
          </a:xfrm>
        </p:spPr>
        <p:txBody>
          <a:bodyPr anchor="t"/>
          <a:lstStyle/>
          <a:p>
            <a:pPr marL="0" indent="0">
              <a:buNone/>
            </a:pPr>
            <a:r>
              <a:rPr lang="sl-SI" dirty="0" smtClean="0"/>
              <a:t>Punk Rock</a:t>
            </a:r>
            <a:endParaRPr lang="sl-SI" dirty="0"/>
          </a:p>
          <a:p>
            <a:r>
              <a:rPr lang="sl-SI" dirty="0" smtClean="0"/>
              <a:t>Nastanek</a:t>
            </a:r>
          </a:p>
          <a:p>
            <a:r>
              <a:rPr lang="sl-SI" dirty="0" err="1" smtClean="0"/>
              <a:t>Značilosti</a:t>
            </a:r>
            <a:endParaRPr lang="sl-SI" dirty="0" smtClean="0"/>
          </a:p>
          <a:p>
            <a:r>
              <a:rPr lang="sl-SI" dirty="0" smtClean="0"/>
              <a:t>Značilni predstavniki</a:t>
            </a:r>
          </a:p>
          <a:p>
            <a:r>
              <a:rPr lang="sl-SI" dirty="0" smtClean="0"/>
              <a:t>Glasba večinoma nasprotuje drogam, vojnam itd.</a:t>
            </a:r>
          </a:p>
          <a:p>
            <a:r>
              <a:rPr lang="sl-SI" dirty="0" err="1" smtClean="0"/>
              <a:t>Rammones</a:t>
            </a:r>
            <a:endParaRPr lang="sl-SI" dirty="0" smtClean="0"/>
          </a:p>
        </p:txBody>
      </p:sp>
      <p:pic>
        <p:nvPicPr>
          <p:cNvPr id="6" name="Picture 5" descr="http://www.filmjackets.com/misc_jackets/ramones/ramones-photo(large).jpg"/>
          <p:cNvPicPr/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9762" y="3345084"/>
            <a:ext cx="5563870" cy="293306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434099475"/>
      </p:ext>
    </p:extLst>
  </p:cSld>
  <p:clrMapOvr>
    <a:masterClrMapping/>
  </p:clrMapOvr>
</p:sld>
</file>

<file path=ppt/theme/theme1.xml><?xml version="1.0" encoding="utf-8"?>
<a:theme xmlns:a="http://schemas.openxmlformats.org/drawingml/2006/main" name="Slice">
  <a:themeElements>
    <a:clrScheme name="Slice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Slice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lic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48</TotalTime>
  <Words>203</Words>
  <Application>Microsoft Office PowerPoint</Application>
  <PresentationFormat>Widescreen</PresentationFormat>
  <Paragraphs>78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1" baseType="lpstr">
      <vt:lpstr>Century Gothic</vt:lpstr>
      <vt:lpstr>Wingdings 3</vt:lpstr>
      <vt:lpstr>Slice</vt:lpstr>
      <vt:lpstr>Rock, Rock n Roll in Rockabilly</vt:lpstr>
      <vt:lpstr>Rock skozi čas</vt:lpstr>
      <vt:lpstr>PowerPoint Presentation</vt:lpstr>
      <vt:lpstr>Rock in njegove podzvrsti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Rock, Rock n Roll in Rockabilly</dc:title>
  <dc:creator>Luka</dc:creator>
  <cp:lastModifiedBy>Luka</cp:lastModifiedBy>
  <cp:revision>11</cp:revision>
  <dcterms:created xsi:type="dcterms:W3CDTF">2014-05-01T11:21:22Z</dcterms:created>
  <dcterms:modified xsi:type="dcterms:W3CDTF">2014-05-01T12:10:22Z</dcterms:modified>
</cp:coreProperties>
</file>