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10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786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35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71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91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16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591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694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76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7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09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51FAB-D43D-4F49-B381-94B2019E7059}" type="datetimeFigureOut">
              <a:rPr lang="de-DE" smtClean="0"/>
              <a:t>01.05.2014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ACDF-D068-4A7C-A827-EE5296FAF6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19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4511824" y="2708920"/>
            <a:ext cx="2970212" cy="1454150"/>
            <a:chOff x="3059832" y="3270994"/>
            <a:chExt cx="2970212" cy="1454150"/>
          </a:xfrm>
        </p:grpSpPr>
        <p:pic>
          <p:nvPicPr>
            <p:cNvPr id="7" name="Picture 3" descr="E:\Bilder\319-Weltkugel-3D-sw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3270994"/>
              <a:ext cx="1938981" cy="1454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uppieren 7"/>
            <p:cNvGrpSpPr/>
            <p:nvPr/>
          </p:nvGrpSpPr>
          <p:grpSpPr>
            <a:xfrm>
              <a:off x="3059832" y="3429620"/>
              <a:ext cx="2970212" cy="1079500"/>
              <a:chOff x="4211638" y="765175"/>
              <a:chExt cx="2970212" cy="1079500"/>
            </a:xfrm>
          </p:grpSpPr>
          <p:sp>
            <p:nvSpPr>
              <p:cNvPr id="5" name="Textfeld 4"/>
              <p:cNvSpPr txBox="1"/>
              <p:nvPr/>
            </p:nvSpPr>
            <p:spPr bwMode="auto">
              <a:xfrm>
                <a:off x="4211638" y="765175"/>
                <a:ext cx="2873375" cy="8302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de-DE" sz="4800" b="1" kern="0" spc="-300" dirty="0">
                    <a:solidFill>
                      <a:schemeClr val="bg1"/>
                    </a:solidFill>
                    <a:effectLst>
                      <a:outerShdw blurRad="190500" dist="1397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andara" pitchFamily="34" charset="0"/>
                    <a:cs typeface="Arial" charset="0"/>
                  </a:rPr>
                  <a:t>UNLIMITED</a:t>
                </a:r>
              </a:p>
            </p:txBody>
          </p:sp>
          <p:sp>
            <p:nvSpPr>
              <p:cNvPr id="6" name="Textfeld 5"/>
              <p:cNvSpPr txBox="1"/>
              <p:nvPr/>
            </p:nvSpPr>
            <p:spPr bwMode="auto">
              <a:xfrm>
                <a:off x="4264025" y="1322388"/>
                <a:ext cx="2917825" cy="5222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de-DE" sz="2800" b="1" kern="1500" spc="1000" dirty="0">
                    <a:solidFill>
                      <a:schemeClr val="bg1"/>
                    </a:solidFill>
                    <a:effectLst>
                      <a:outerShdw blurRad="190500" dist="1397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Candara" pitchFamily="34" charset="0"/>
                    <a:cs typeface="Arial" charset="0"/>
                  </a:rPr>
                  <a:t>WORLD.DE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825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Scholz</dc:creator>
  <cp:lastModifiedBy>Oliver Scholz</cp:lastModifiedBy>
  <cp:revision>1</cp:revision>
  <dcterms:created xsi:type="dcterms:W3CDTF">2014-05-01T13:58:40Z</dcterms:created>
  <dcterms:modified xsi:type="dcterms:W3CDTF">2014-05-01T13:58:50Z</dcterms:modified>
</cp:coreProperties>
</file>