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357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61" r:id="rId75"/>
    <p:sldId id="358" r:id="rId76"/>
    <p:sldId id="359" r:id="rId77"/>
    <p:sldId id="360" r:id="rId78"/>
    <p:sldId id="362" r:id="rId79"/>
    <p:sldId id="363" r:id="rId80"/>
    <p:sldId id="364" r:id="rId81"/>
    <p:sldId id="365" r:id="rId82"/>
    <p:sldId id="366" r:id="rId83"/>
    <p:sldId id="367" r:id="rId84"/>
    <p:sldId id="368" r:id="rId85"/>
    <p:sldId id="369" r:id="rId86"/>
    <p:sldId id="370" r:id="rId87"/>
    <p:sldId id="371" r:id="rId88"/>
    <p:sldId id="372" r:id="rId89"/>
    <p:sldId id="373" r:id="rId90"/>
    <p:sldId id="374" r:id="rId91"/>
    <p:sldId id="375" r:id="rId92"/>
    <p:sldId id="376" r:id="rId93"/>
    <p:sldId id="377" r:id="rId94"/>
    <p:sldId id="378" r:id="rId95"/>
    <p:sldId id="379" r:id="rId96"/>
    <p:sldId id="380" r:id="rId97"/>
    <p:sldId id="381" r:id="rId98"/>
    <p:sldId id="382" r:id="rId99"/>
    <p:sldId id="383" r:id="rId100"/>
    <p:sldId id="384" r:id="rId101"/>
    <p:sldId id="385" r:id="rId102"/>
    <p:sldId id="386" r:id="rId103"/>
    <p:sldId id="387" r:id="rId104"/>
    <p:sldId id="389" r:id="rId105"/>
    <p:sldId id="390" r:id="rId106"/>
    <p:sldId id="391" r:id="rId107"/>
    <p:sldId id="392" r:id="rId108"/>
    <p:sldId id="393" r:id="rId109"/>
    <p:sldId id="394" r:id="rId110"/>
    <p:sldId id="395" r:id="rId111"/>
    <p:sldId id="396" r:id="rId1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C7D9910-5D09-4460-BD63-04D32A31502F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F7557A-A4A6-4757-A6F1-72A612EE9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7D9910-5D09-4460-BD63-04D32A31502F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557A-A4A6-4757-A6F1-72A612EE9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C7D9910-5D09-4460-BD63-04D32A31502F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F7557A-A4A6-4757-A6F1-72A612EE9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7D9910-5D09-4460-BD63-04D32A31502F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557A-A4A6-4757-A6F1-72A612EE9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7D9910-5D09-4460-BD63-04D32A31502F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BF7557A-A4A6-4757-A6F1-72A612EE9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7D9910-5D09-4460-BD63-04D32A31502F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557A-A4A6-4757-A6F1-72A612EE9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7D9910-5D09-4460-BD63-04D32A31502F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557A-A4A6-4757-A6F1-72A612EE9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7D9910-5D09-4460-BD63-04D32A31502F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557A-A4A6-4757-A6F1-72A612EE9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7D9910-5D09-4460-BD63-04D32A31502F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557A-A4A6-4757-A6F1-72A612EE9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7D9910-5D09-4460-BD63-04D32A31502F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557A-A4A6-4757-A6F1-72A612EE9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7D9910-5D09-4460-BD63-04D32A31502F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557A-A4A6-4757-A6F1-72A612EE93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C7D9910-5D09-4460-BD63-04D32A31502F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F7557A-A4A6-4757-A6F1-72A612EE9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gif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aturaplant.ro/" TargetMode="External"/><Relationship Id="rId13" Type="http://schemas.openxmlformats.org/officeDocument/2006/relationships/image" Target="../media/image91.jpeg"/><Relationship Id="rId18" Type="http://schemas.openxmlformats.org/officeDocument/2006/relationships/image" Target="../media/image95.png"/><Relationship Id="rId3" Type="http://schemas.openxmlformats.org/officeDocument/2006/relationships/image" Target="../media/image89.jpeg"/><Relationship Id="rId7" Type="http://schemas.openxmlformats.org/officeDocument/2006/relationships/hyperlink" Target="http://www.medici-stomatologi.ro/" TargetMode="External"/><Relationship Id="rId12" Type="http://schemas.openxmlformats.org/officeDocument/2006/relationships/hyperlink" Target="http://www.romedic.ro/" TargetMode="External"/><Relationship Id="rId17" Type="http://schemas.openxmlformats.org/officeDocument/2006/relationships/image" Target="../media/image3.jpeg"/><Relationship Id="rId2" Type="http://schemas.openxmlformats.org/officeDocument/2006/relationships/image" Target="../media/image88.jpeg"/><Relationship Id="rId16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natateatv.ro/" TargetMode="External"/><Relationship Id="rId11" Type="http://schemas.openxmlformats.org/officeDocument/2006/relationships/hyperlink" Target="http://www.medicinenet.com/" TargetMode="External"/><Relationship Id="rId5" Type="http://schemas.openxmlformats.org/officeDocument/2006/relationships/hyperlink" Target="http://www.sfatulmedicului.ro/" TargetMode="External"/><Relationship Id="rId15" Type="http://schemas.openxmlformats.org/officeDocument/2006/relationships/image" Target="../media/image93.jpeg"/><Relationship Id="rId10" Type="http://schemas.openxmlformats.org/officeDocument/2006/relationships/hyperlink" Target="http://www.gastromed.ro/" TargetMode="External"/><Relationship Id="rId19" Type="http://schemas.openxmlformats.org/officeDocument/2006/relationships/image" Target="../media/image4.jpeg"/><Relationship Id="rId4" Type="http://schemas.openxmlformats.org/officeDocument/2006/relationships/image" Target="../media/image90.jpeg"/><Relationship Id="rId9" Type="http://schemas.openxmlformats.org/officeDocument/2006/relationships/hyperlink" Target="http://www.boli-medicina.com/" TargetMode="External"/><Relationship Id="rId14" Type="http://schemas.openxmlformats.org/officeDocument/2006/relationships/image" Target="../media/image92.jpeg"/></Relationships>
</file>

<file path=ppt/slides/_rels/slide1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eg"/><Relationship Id="rId13" Type="http://schemas.openxmlformats.org/officeDocument/2006/relationships/image" Target="../media/image105.jpeg"/><Relationship Id="rId3" Type="http://schemas.openxmlformats.org/officeDocument/2006/relationships/image" Target="../media/image97.png"/><Relationship Id="rId7" Type="http://schemas.openxmlformats.org/officeDocument/2006/relationships/image" Target="../media/image100.jpeg"/><Relationship Id="rId12" Type="http://schemas.openxmlformats.org/officeDocument/2006/relationships/image" Target="../media/image104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3.jpeg"/><Relationship Id="rId5" Type="http://schemas.openxmlformats.org/officeDocument/2006/relationships/image" Target="../media/image99.jpeg"/><Relationship Id="rId10" Type="http://schemas.openxmlformats.org/officeDocument/2006/relationships/image" Target="../media/image102.jpeg"/><Relationship Id="rId4" Type="http://schemas.openxmlformats.org/officeDocument/2006/relationships/image" Target="../media/image98.jpeg"/><Relationship Id="rId9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atulmedicului.ro/dictionar-medical/puroi_5537" TargetMode="External"/><Relationship Id="rId2" Type="http://schemas.openxmlformats.org/officeDocument/2006/relationships/hyperlink" Target="http://www.sfatulmedicului.ro/dictionar-medical/abces_2696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cademiapacientului.ro/sfaturi-medicale/abcesul-dentar/" TargetMode="External"/><Relationship Id="rId4" Type="http://schemas.openxmlformats.org/officeDocument/2006/relationships/hyperlink" Target="http://www.sfatulmedicului.ro/dictionar-medical/carie_3039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atulmedicului.ro/dictionar-medical/bacterie_2880" TargetMode="External"/><Relationship Id="rId2" Type="http://schemas.openxmlformats.org/officeDocument/2006/relationships/hyperlink" Target="http://www.academiapacientului.ro/sfaturi-medicale/totul-despre-alergii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fatulmedicului.ro/Prim-ajutor/primul-ajutor-in-cazul-reactiilor-alergice_1760" TargetMode="External"/><Relationship Id="rId4" Type="http://schemas.openxmlformats.org/officeDocument/2006/relationships/hyperlink" Target="http://www.sfatulmedicului.ro/Alergiile/alergiile_842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atulmedicului.ro/Fumatul-si-efectele-acestuia/fumatul-si-sistemul-digestiv_1190" TargetMode="External"/><Relationship Id="rId2" Type="http://schemas.openxmlformats.org/officeDocument/2006/relationships/hyperlink" Target="http://www.sfatulmedicului.ro/dictionar-medical/escherichia-coli_5762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academiapacientului.ro/sfaturi-medicale/cum-scapi-de-bulimi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atulmedicului.ro/Diete/cum-influenteaza-dieta-arderea-grasimilor_2359" TargetMode="External"/><Relationship Id="rId2" Type="http://schemas.openxmlformats.org/officeDocument/2006/relationships/hyperlink" Target="http://www.sfatulmedicului.ro/Ficatul-si-caile-biliare/ficatul_939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rapiamedicala.ro/colecist-vezica-biliara" TargetMode="External"/><Relationship Id="rId2" Type="http://schemas.openxmlformats.org/officeDocument/2006/relationships/hyperlink" Target="http://www.terapiamedicala.ro/inflamati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gi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ademiapacientului.ro/planificare-familiala/eruptia-dentara/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hyperlink" Target="http://www.sfatulmedicului.ro/Procedee-dermatocosmetice/cicatricile_140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medic.ro/diareea-acuta-infectioasa-toxiinfectia-alimentara-" TargetMode="External"/><Relationship Id="rId2" Type="http://schemas.openxmlformats.org/officeDocument/2006/relationships/hyperlink" Target="http://www.romedic.ro/crampe-musculare-distoni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fatulmedicului.ro/Arta-de-a-fi-parinte/cresterea-si-educarea-copiilor_277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ademiapacientului.ro/sfaturi-medicale/gingivita-boala-gingiilor/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atulmedicului.ro/Ficatul-si-caile-biliare/raspunsuri-la-intrebari-frecvente-despre-bolile-hepatice_538" TargetMode="External"/><Relationship Id="rId2" Type="http://schemas.openxmlformats.org/officeDocument/2006/relationships/hyperlink" Target="http://www.sfatulmedicului.ro/Ficatul-si-caile-biliare/ficatul_93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fatulmedicului.ro/Ficatul-si-caile-biliare/ciroza-hepatica_547" TargetMode="External"/><Relationship Id="rId5" Type="http://schemas.openxmlformats.org/officeDocument/2006/relationships/hyperlink" Target="http://www.sfatulmedicului.ro/Alcoolul/efectele-consumului-de-alcool-asupra-organismului_1227" TargetMode="External"/><Relationship Id="rId4" Type="http://schemas.openxmlformats.org/officeDocument/2006/relationships/hyperlink" Target="http://www.sfatulmedicului.ro/Abuz--dependenta--si-intoxicatii/abuzul-de-barbiturice_135" TargetMode="Externa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atulmedicului.ro/Sarcina--nasterea-si-lauzia/transplantul-cu-celule-stem-in-leziunile-maduvei-spinarii_2666" TargetMode="External"/><Relationship Id="rId2" Type="http://schemas.openxmlformats.org/officeDocument/2006/relationships/hyperlink" Target="http://www.sfatulmedicului.ro/Hernia-de-disc-si-lombosciatica/hernia-de-disc-cervicala-a-modalitati-de-ameliorare-la-indemana-fiecarui_34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hyperlink" Target="http://www.sfatulmedicului.ro/Afectiunile-coloanei-vertebrale/dureri-lombare_1671" TargetMode="External"/><Relationship Id="rId4" Type="http://schemas.openxmlformats.org/officeDocument/2006/relationships/hyperlink" Target="http://www.sfatulmedicului.ro/Afectiunile-coloanei-vertebrale/deviatiile-patologice-ale-coloanei-vertebrale_164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atulmedicului.ro/Medicamentele-in-sarcina/suplimentele-de-acid-folic-previn-malformatiile-congenitale_1008" TargetMode="External"/><Relationship Id="rId7" Type="http://schemas.openxmlformats.org/officeDocument/2006/relationships/image" Target="../media/image72.jpeg"/><Relationship Id="rId2" Type="http://schemas.openxmlformats.org/officeDocument/2006/relationships/hyperlink" Target="http://www.sfatulmedicului.ro/Obezitatea/obezitatea_88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hyperlink" Target="http://www.sfatulmedicului.ro/Analize-de-laborator/bilirubina_1303" TargetMode="External"/><Relationship Id="rId7" Type="http://schemas.openxmlformats.org/officeDocument/2006/relationships/image" Target="../media/image73.jpeg"/><Relationship Id="rId2" Type="http://schemas.openxmlformats.org/officeDocument/2006/relationships/hyperlink" Target="http://www.academiapacientului.ro/sfaturi-medicale/icte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fatulmedicului.ro/Ulcerul-gastroduodenal/ulcerul-gastroduodenal_545" TargetMode="External"/><Relationship Id="rId5" Type="http://schemas.openxmlformats.org/officeDocument/2006/relationships/hyperlink" Target="http://www.sfatulmedicului.ro/Bolile-aortei-si-ale-arterelor/anevrismul-aortic-aorta-anevrismala_158" TargetMode="External"/><Relationship Id="rId4" Type="http://schemas.openxmlformats.org/officeDocument/2006/relationships/hyperlink" Target="http://www.sfatulmedicului.ro/Bolile-pancreasului/pancreatita-acuta_933" TargetMode="Externa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hyperlink" Target="http://www.sfatulmedicului.ro/Cancerul/cancerul_4719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academiapacientului.ro/boli-si-afectiuni/boli-ale-sistemului-circulator/" TargetMode="Externa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2910" y="1857364"/>
            <a:ext cx="79560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Boli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ale </a:t>
            </a:r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aparatului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digestiv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2786058"/>
            <a:ext cx="2257452" cy="225745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4282" y="5286388"/>
            <a:ext cx="8001056" cy="13542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Creat</a:t>
            </a:r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de Chi</a:t>
            </a:r>
            <a:r>
              <a:rPr lang="ro-RO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ţescu Andreea şi Uţă Andreea</a:t>
            </a:r>
          </a:p>
          <a:p>
            <a:pPr algn="ctr"/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5" descr="imagesCAZ3HRFQ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28604"/>
            <a:ext cx="1647825" cy="1428750"/>
          </a:xfrm>
          <a:prstGeom prst="rect">
            <a:avLst/>
          </a:prstGeom>
        </p:spPr>
      </p:pic>
      <p:pic>
        <p:nvPicPr>
          <p:cNvPr id="7" name="Picture 6" descr="imagesCABVN0OX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285728"/>
            <a:ext cx="1552575" cy="1514475"/>
          </a:xfrm>
          <a:prstGeom prst="rect">
            <a:avLst/>
          </a:prstGeom>
        </p:spPr>
      </p:pic>
      <p:pic>
        <p:nvPicPr>
          <p:cNvPr id="8" name="Picture 7" descr="imagesCAUIGH6W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1604" y="3500438"/>
            <a:ext cx="1333500" cy="133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500042"/>
            <a:ext cx="7053290" cy="595569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Flora </a:t>
            </a:r>
            <a:r>
              <a:rPr lang="en-US" b="1" dirty="0" err="1" smtClean="0">
                <a:solidFill>
                  <a:srgbClr val="FF0000"/>
                </a:solidFill>
              </a:rPr>
              <a:t>intestinala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Flora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intestinala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reprezintă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totalitatea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microorganismelor,peste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400 de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feluri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trăiesc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cadrul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intestinului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gros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al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vertebratelor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inclusiv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al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omului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Aceasta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află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într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-o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relaţie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simbiotică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organismul-gazdă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fiind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atât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importantă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încât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de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cele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multe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ori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aceste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organisme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n-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putea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trăi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fără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ajutorul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florei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intestinale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Printre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altele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flora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intestinala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functia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de a reduce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componenetele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alimentare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care nu au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fost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suficient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digerate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partea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superioara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intestinului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subtire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importanta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fuctie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bacteriilor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intestinale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apararea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impotriva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bolilor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Din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acst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motiv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se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poate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spune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perturbarea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florei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intestinale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cauza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sau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efectul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insotitor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al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multor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boli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din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sectiunea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gastro-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intestinala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Trichineloza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Trichineloza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trichinoza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infectie</a:t>
            </a:r>
            <a:r>
              <a:rPr lang="en-US" dirty="0" smtClean="0"/>
              <a:t> cu un </a:t>
            </a:r>
            <a:r>
              <a:rPr lang="en-US" dirty="0" err="1" smtClean="0"/>
              <a:t>vierme</a:t>
            </a:r>
            <a:r>
              <a:rPr lang="en-US" dirty="0" smtClean="0"/>
              <a:t> </a:t>
            </a:r>
            <a:r>
              <a:rPr lang="en-US" dirty="0" err="1" smtClean="0"/>
              <a:t>parazit</a:t>
            </a:r>
            <a:r>
              <a:rPr lang="en-US" dirty="0" smtClean="0"/>
              <a:t> </a:t>
            </a:r>
            <a:r>
              <a:rPr lang="en-US" dirty="0" err="1" smtClean="0"/>
              <a:t>cilindric-nematod</a:t>
            </a:r>
            <a:r>
              <a:rPr lang="en-US" dirty="0" smtClean="0"/>
              <a:t>. </a:t>
            </a:r>
            <a:r>
              <a:rPr lang="en-US" dirty="0" err="1" smtClean="0"/>
              <a:t>Acestia</a:t>
            </a:r>
            <a:r>
              <a:rPr lang="en-US" dirty="0" smtClean="0"/>
              <a:t> </a:t>
            </a:r>
            <a:r>
              <a:rPr lang="en-US" dirty="0" err="1" smtClean="0"/>
              <a:t>utilizeaza</a:t>
            </a:r>
            <a:r>
              <a:rPr lang="en-US" dirty="0" smtClean="0"/>
              <a:t> o </a:t>
            </a:r>
            <a:r>
              <a:rPr lang="en-US" dirty="0" err="1" smtClean="0"/>
              <a:t>gazda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a </a:t>
            </a:r>
            <a:r>
              <a:rPr lang="en-US" dirty="0" err="1" smtClean="0"/>
              <a:t>supravietui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reproduce. </a:t>
            </a:r>
            <a:r>
              <a:rPr lang="en-US" dirty="0" err="1" smtClean="0"/>
              <a:t>Oamenii</a:t>
            </a:r>
            <a:r>
              <a:rPr lang="en-US" dirty="0" smtClean="0"/>
              <a:t> se </a:t>
            </a:r>
            <a:r>
              <a:rPr lang="en-US" dirty="0" err="1" smtClean="0"/>
              <a:t>infecteaza</a:t>
            </a:r>
            <a:r>
              <a:rPr lang="en-US" dirty="0" smtClean="0"/>
              <a:t> accidental </a:t>
            </a: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dirty="0" err="1" smtClean="0"/>
              <a:t>cind</a:t>
            </a:r>
            <a:r>
              <a:rPr lang="en-US" dirty="0" smtClean="0"/>
              <a:t> </a:t>
            </a:r>
            <a:r>
              <a:rPr lang="en-US" dirty="0" err="1" smtClean="0"/>
              <a:t>consuma</a:t>
            </a:r>
            <a:r>
              <a:rPr lang="en-US" dirty="0" smtClean="0"/>
              <a:t> carne </a:t>
            </a:r>
            <a:r>
              <a:rPr lang="en-US" dirty="0" err="1" smtClean="0"/>
              <a:t>gatita</a:t>
            </a:r>
            <a:r>
              <a:rPr lang="en-US" dirty="0" smtClean="0"/>
              <a:t> la </a:t>
            </a:r>
            <a:r>
              <a:rPr lang="en-US" dirty="0" err="1" smtClean="0"/>
              <a:t>temperaturi</a:t>
            </a:r>
            <a:r>
              <a:rPr lang="en-US" dirty="0" smtClean="0"/>
              <a:t> </a:t>
            </a:r>
            <a:r>
              <a:rPr lang="en-US" dirty="0" err="1" smtClean="0"/>
              <a:t>inadecvate</a:t>
            </a:r>
            <a:r>
              <a:rPr lang="en-US" dirty="0" smtClean="0"/>
              <a:t> care </a:t>
            </a:r>
            <a:r>
              <a:rPr lang="en-US" dirty="0" err="1" smtClean="0"/>
              <a:t>contine</a:t>
            </a:r>
            <a:r>
              <a:rPr lang="en-US" dirty="0" smtClean="0"/>
              <a:t> </a:t>
            </a:r>
            <a:r>
              <a:rPr lang="en-US" dirty="0" err="1" smtClean="0"/>
              <a:t>larve</a:t>
            </a:r>
            <a:r>
              <a:rPr lang="en-US" dirty="0" smtClean="0"/>
              <a:t> de </a:t>
            </a:r>
            <a:r>
              <a:rPr lang="en-US" dirty="0" err="1" smtClean="0"/>
              <a:t>Trichinella</a:t>
            </a:r>
            <a:r>
              <a:rPr lang="en-US" dirty="0" smtClean="0"/>
              <a:t> </a:t>
            </a:r>
            <a:r>
              <a:rPr lang="en-US" dirty="0" err="1" smtClean="0"/>
              <a:t>spiralis</a:t>
            </a:r>
            <a:r>
              <a:rPr lang="en-US" dirty="0" smtClean="0"/>
              <a:t>. </a:t>
            </a:r>
            <a:r>
              <a:rPr lang="en-US" dirty="0" err="1" smtClean="0"/>
              <a:t>Majotitatea</a:t>
            </a:r>
            <a:r>
              <a:rPr lang="en-US" dirty="0" smtClean="0"/>
              <a:t> </a:t>
            </a:r>
            <a:r>
              <a:rPr lang="en-US" dirty="0" err="1" smtClean="0"/>
              <a:t>infectiilor</a:t>
            </a:r>
            <a:r>
              <a:rPr lang="en-US" dirty="0" smtClean="0"/>
              <a:t> nu </a:t>
            </a:r>
            <a:r>
              <a:rPr lang="en-US" dirty="0" err="1" smtClean="0"/>
              <a:t>determina</a:t>
            </a:r>
            <a:r>
              <a:rPr lang="en-US" dirty="0" smtClean="0"/>
              <a:t> </a:t>
            </a:r>
            <a:r>
              <a:rPr lang="en-US" dirty="0" err="1" smtClean="0"/>
              <a:t>simptome</a:t>
            </a:r>
            <a:r>
              <a:rPr lang="en-US" dirty="0" smtClean="0"/>
              <a:t>,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expunerea</a:t>
            </a:r>
            <a:r>
              <a:rPr lang="en-US" dirty="0" smtClean="0"/>
              <a:t> </a:t>
            </a:r>
            <a:r>
              <a:rPr lang="en-US" dirty="0" err="1" smtClean="0"/>
              <a:t>masiva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cauza</a:t>
            </a:r>
            <a:r>
              <a:rPr lang="en-US" dirty="0" smtClean="0"/>
              <a:t> </a:t>
            </a:r>
            <a:r>
              <a:rPr lang="en-US" dirty="0" err="1" smtClean="0"/>
              <a:t>manifestari</a:t>
            </a:r>
            <a:r>
              <a:rPr lang="en-US" dirty="0" smtClean="0"/>
              <a:t> </a:t>
            </a:r>
            <a:r>
              <a:rPr lang="en-US" dirty="0" err="1" smtClean="0"/>
              <a:t>clinice</a:t>
            </a:r>
            <a:r>
              <a:rPr lang="en-US" dirty="0" smtClean="0"/>
              <a:t> diverse, cum </a:t>
            </a:r>
            <a:r>
              <a:rPr lang="en-US" dirty="0" err="1" smtClean="0"/>
              <a:t>ar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diareea</a:t>
            </a:r>
            <a:r>
              <a:rPr lang="en-US" dirty="0" smtClean="0"/>
              <a:t>, </a:t>
            </a:r>
            <a:r>
              <a:rPr lang="en-US" dirty="0" err="1" smtClean="0"/>
              <a:t>febra</a:t>
            </a:r>
            <a:r>
              <a:rPr lang="en-US" dirty="0" smtClean="0"/>
              <a:t>, </a:t>
            </a:r>
            <a:r>
              <a:rPr lang="en-US" dirty="0" err="1" smtClean="0"/>
              <a:t>mialgii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stare de </a:t>
            </a:r>
            <a:r>
              <a:rPr lang="en-US" dirty="0" err="1" smtClean="0"/>
              <a:t>prostratie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 descr="27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000108"/>
            <a:ext cx="7391400" cy="495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Tumorile</a:t>
            </a:r>
            <a:r>
              <a:rPr lang="en-US" dirty="0" smtClean="0"/>
              <a:t> </a:t>
            </a:r>
            <a:r>
              <a:rPr lang="en-US" dirty="0" err="1" smtClean="0"/>
              <a:t>esofagiene</a:t>
            </a:r>
            <a:r>
              <a:rPr lang="en-US" dirty="0" smtClean="0"/>
              <a:t> </a:t>
            </a:r>
            <a:r>
              <a:rPr lang="en-US" dirty="0" err="1"/>
              <a:t>b</a:t>
            </a:r>
            <a:r>
              <a:rPr lang="en-US" dirty="0" err="1" smtClean="0"/>
              <a:t>enigne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Aproximativ</a:t>
            </a:r>
            <a:r>
              <a:rPr lang="en-US" dirty="0" smtClean="0"/>
              <a:t> </a:t>
            </a:r>
            <a:r>
              <a:rPr lang="en-US" dirty="0" err="1" smtClean="0"/>
              <a:t>doua</a:t>
            </a:r>
            <a:r>
              <a:rPr lang="en-US" dirty="0" smtClean="0"/>
              <a:t> </a:t>
            </a:r>
            <a:r>
              <a:rPr lang="en-US" dirty="0" err="1" smtClean="0"/>
              <a:t>treimi</a:t>
            </a:r>
            <a:r>
              <a:rPr lang="en-US" dirty="0" smtClean="0"/>
              <a:t> </a:t>
            </a:r>
            <a:r>
              <a:rPr lang="en-US" dirty="0" err="1" smtClean="0"/>
              <a:t>dintre</a:t>
            </a:r>
            <a:r>
              <a:rPr lang="en-US" dirty="0" smtClean="0"/>
              <a:t> </a:t>
            </a:r>
            <a:r>
              <a:rPr lang="en-US" dirty="0" err="1" smtClean="0"/>
              <a:t>tumorile</a:t>
            </a:r>
            <a:r>
              <a:rPr lang="en-US" dirty="0" smtClean="0"/>
              <a:t> </a:t>
            </a:r>
            <a:r>
              <a:rPr lang="en-US" dirty="0" err="1" smtClean="0"/>
              <a:t>esofagiene</a:t>
            </a:r>
            <a:r>
              <a:rPr lang="en-US" dirty="0" smtClean="0"/>
              <a:t> </a:t>
            </a:r>
            <a:r>
              <a:rPr lang="en-US" dirty="0" err="1" smtClean="0"/>
              <a:t>benigne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leiomioame</a:t>
            </a:r>
            <a:r>
              <a:rPr lang="en-US" dirty="0" smtClean="0"/>
              <a:t>, </a:t>
            </a:r>
            <a:r>
              <a:rPr lang="en-US" dirty="0" err="1" smtClean="0"/>
              <a:t>urmatoarele</a:t>
            </a:r>
            <a:r>
              <a:rPr lang="en-US" dirty="0" smtClean="0"/>
              <a:t> in </a:t>
            </a:r>
            <a:r>
              <a:rPr lang="en-US" dirty="0" err="1" smtClean="0"/>
              <a:t>ordinea</a:t>
            </a:r>
            <a:r>
              <a:rPr lang="en-US" dirty="0" smtClean="0"/>
              <a:t> </a:t>
            </a:r>
            <a:r>
              <a:rPr lang="en-US" dirty="0" err="1" smtClean="0"/>
              <a:t>frecventei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polipii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chistii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Leiomioamele</a:t>
            </a:r>
            <a:r>
              <a:rPr lang="en-US" dirty="0" smtClean="0"/>
              <a:t> </a:t>
            </a:r>
            <a:r>
              <a:rPr lang="en-US" dirty="0" err="1" smtClean="0"/>
              <a:t>iau</a:t>
            </a:r>
            <a:r>
              <a:rPr lang="en-US" dirty="0" smtClean="0"/>
              <a:t> </a:t>
            </a:r>
            <a:r>
              <a:rPr lang="en-US" dirty="0" err="1" smtClean="0"/>
              <a:t>nastere</a:t>
            </a:r>
            <a:r>
              <a:rPr lang="en-US" dirty="0" smtClean="0"/>
              <a:t> din </a:t>
            </a:r>
            <a:r>
              <a:rPr lang="en-US" dirty="0" err="1" smtClean="0"/>
              <a:t>celulele</a:t>
            </a:r>
            <a:r>
              <a:rPr lang="en-US" dirty="0" smtClean="0"/>
              <a:t> </a:t>
            </a:r>
            <a:r>
              <a:rPr lang="en-US" dirty="0" err="1" smtClean="0"/>
              <a:t>musculare</a:t>
            </a:r>
            <a:r>
              <a:rPr lang="en-US" dirty="0" smtClean="0"/>
              <a:t> </a:t>
            </a:r>
            <a:r>
              <a:rPr lang="en-US" dirty="0" err="1" smtClean="0"/>
              <a:t>netede</a:t>
            </a:r>
            <a:r>
              <a:rPr lang="en-US" dirty="0" smtClean="0"/>
              <a:t> ale </a:t>
            </a:r>
            <a:r>
              <a:rPr lang="en-US" dirty="0" err="1" smtClean="0"/>
              <a:t>stratului</a:t>
            </a:r>
            <a:r>
              <a:rPr lang="en-US" dirty="0" smtClean="0"/>
              <a:t> muscular </a:t>
            </a:r>
            <a:r>
              <a:rPr lang="en-US" dirty="0" err="1" smtClean="0"/>
              <a:t>esofagian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Leiomiomatoza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leziune</a:t>
            </a:r>
            <a:r>
              <a:rPr lang="en-US" dirty="0" smtClean="0"/>
              <a:t> </a:t>
            </a:r>
            <a:r>
              <a:rPr lang="en-US" dirty="0" err="1" smtClean="0"/>
              <a:t>rara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distincta</a:t>
            </a:r>
            <a:r>
              <a:rPr lang="en-US" dirty="0" smtClean="0"/>
              <a:t> in care </a:t>
            </a:r>
            <a:r>
              <a:rPr lang="en-US" dirty="0" err="1" smtClean="0"/>
              <a:t>intreaga</a:t>
            </a:r>
            <a:r>
              <a:rPr lang="en-US" dirty="0" smtClean="0"/>
              <a:t> </a:t>
            </a:r>
            <a:r>
              <a:rPr lang="en-US" dirty="0" err="1" smtClean="0"/>
              <a:t>portiune</a:t>
            </a:r>
            <a:r>
              <a:rPr lang="en-US" dirty="0" smtClean="0"/>
              <a:t> de </a:t>
            </a:r>
            <a:r>
              <a:rPr lang="en-US" dirty="0" err="1" smtClean="0"/>
              <a:t>muschi</a:t>
            </a:r>
            <a:r>
              <a:rPr lang="en-US" dirty="0" smtClean="0"/>
              <a:t> </a:t>
            </a:r>
            <a:r>
              <a:rPr lang="en-US" dirty="0" err="1" smtClean="0"/>
              <a:t>neted</a:t>
            </a:r>
            <a:r>
              <a:rPr lang="en-US" dirty="0" smtClean="0"/>
              <a:t> a </a:t>
            </a:r>
            <a:r>
              <a:rPr lang="en-US" dirty="0" err="1" smtClean="0"/>
              <a:t>esofagului</a:t>
            </a:r>
            <a:r>
              <a:rPr lang="en-US" dirty="0" smtClean="0"/>
              <a:t> </a:t>
            </a:r>
            <a:r>
              <a:rPr lang="en-US" dirty="0" err="1" smtClean="0"/>
              <a:t>devine</a:t>
            </a:r>
            <a:r>
              <a:rPr lang="en-US" dirty="0" smtClean="0"/>
              <a:t> </a:t>
            </a:r>
            <a:r>
              <a:rPr lang="en-US" dirty="0" err="1" smtClean="0"/>
              <a:t>miomatoasa</a:t>
            </a:r>
            <a:r>
              <a:rPr lang="en-US" dirty="0" smtClean="0"/>
              <a:t>, </a:t>
            </a:r>
            <a:r>
              <a:rPr lang="en-US" dirty="0" err="1" smtClean="0"/>
              <a:t>lumenul</a:t>
            </a:r>
            <a:r>
              <a:rPr lang="en-US" dirty="0" smtClean="0"/>
              <a:t> se </a:t>
            </a:r>
            <a:r>
              <a:rPr lang="en-US" dirty="0" err="1" smtClean="0"/>
              <a:t>largeste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apare</a:t>
            </a:r>
            <a:r>
              <a:rPr lang="en-US" dirty="0" smtClean="0"/>
              <a:t> un </a:t>
            </a:r>
            <a:r>
              <a:rPr lang="en-US" dirty="0" err="1" smtClean="0"/>
              <a:t>proces</a:t>
            </a:r>
            <a:r>
              <a:rPr lang="en-US" dirty="0" smtClean="0"/>
              <a:t> de </a:t>
            </a:r>
            <a:r>
              <a:rPr lang="en-US" dirty="0" err="1" smtClean="0"/>
              <a:t>fibroza</a:t>
            </a:r>
            <a:r>
              <a:rPr lang="en-US" dirty="0" smtClean="0"/>
              <a:t> </a:t>
            </a:r>
            <a:r>
              <a:rPr lang="en-US" dirty="0" err="1" smtClean="0"/>
              <a:t>tisulara</a:t>
            </a:r>
            <a:r>
              <a:rPr lang="en-US" dirty="0" smtClean="0"/>
              <a:t> </a:t>
            </a:r>
            <a:r>
              <a:rPr lang="en-US" dirty="0" err="1" smtClean="0"/>
              <a:t>intinsa</a:t>
            </a:r>
            <a:r>
              <a:rPr lang="en-US" dirty="0" smtClean="0"/>
              <a:t>, </a:t>
            </a:r>
            <a:r>
              <a:rPr lang="en-US" dirty="0" err="1" smtClean="0"/>
              <a:t>vasele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nervii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hipertrofiati</a:t>
            </a:r>
            <a:r>
              <a:rPr lang="en-US" dirty="0" smtClean="0"/>
              <a:t> cu </a:t>
            </a:r>
            <a:r>
              <a:rPr lang="en-US" dirty="0" err="1" smtClean="0"/>
              <a:t>celule</a:t>
            </a:r>
            <a:r>
              <a:rPr lang="en-US" dirty="0" smtClean="0"/>
              <a:t> </a:t>
            </a:r>
            <a:r>
              <a:rPr lang="en-US" dirty="0" err="1" smtClean="0"/>
              <a:t>musculare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celule</a:t>
            </a:r>
            <a:r>
              <a:rPr lang="en-US" dirty="0" smtClean="0"/>
              <a:t> </a:t>
            </a:r>
            <a:r>
              <a:rPr lang="en-US" dirty="0" err="1" smtClean="0"/>
              <a:t>plasmocitare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33400" y="1371600"/>
            <a:ext cx="7610500" cy="4525963"/>
          </a:xfrm>
        </p:spPr>
        <p:txBody>
          <a:bodyPr>
            <a:normAutofit/>
          </a:bodyPr>
          <a:lstStyle/>
          <a:p>
            <a:r>
              <a:rPr lang="en-US" dirty="0" err="1" smtClean="0"/>
              <a:t>Polipii</a:t>
            </a:r>
            <a:r>
              <a:rPr lang="en-US" dirty="0" smtClean="0"/>
              <a:t> </a:t>
            </a:r>
            <a:r>
              <a:rPr lang="en-US" dirty="0" err="1" smtClean="0"/>
              <a:t>fibrovasculari</a:t>
            </a:r>
            <a:r>
              <a:rPr lang="en-US" dirty="0" smtClean="0"/>
              <a:t> </a:t>
            </a:r>
            <a:r>
              <a:rPr lang="en-US" dirty="0" err="1"/>
              <a:t>s</a:t>
            </a:r>
            <a:r>
              <a:rPr lang="en-US" dirty="0" err="1" smtClean="0"/>
              <a:t>unt</a:t>
            </a:r>
            <a:r>
              <a:rPr lang="en-US" dirty="0" smtClean="0"/>
              <a:t> </a:t>
            </a:r>
            <a:r>
              <a:rPr lang="en-US" dirty="0" err="1" smtClean="0"/>
              <a:t>tumori</a:t>
            </a:r>
            <a:r>
              <a:rPr lang="en-US" dirty="0" smtClean="0"/>
              <a:t> </a:t>
            </a:r>
            <a:r>
              <a:rPr lang="en-US" dirty="0" err="1" smtClean="0"/>
              <a:t>benigne</a:t>
            </a:r>
            <a:r>
              <a:rPr lang="en-US" dirty="0" smtClean="0"/>
              <a:t> rare, </a:t>
            </a:r>
            <a:r>
              <a:rPr lang="en-US" dirty="0" err="1" smtClean="0"/>
              <a:t>epiteliale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prezinta</a:t>
            </a:r>
            <a:r>
              <a:rPr lang="en-US" dirty="0" smtClean="0"/>
              <a:t> </a:t>
            </a:r>
            <a:r>
              <a:rPr lang="en-US" dirty="0" err="1" smtClean="0"/>
              <a:t>interes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posibilitatea</a:t>
            </a:r>
            <a:r>
              <a:rPr lang="en-US" dirty="0" smtClean="0"/>
              <a:t> </a:t>
            </a:r>
            <a:r>
              <a:rPr lang="en-US" dirty="0" err="1" smtClean="0"/>
              <a:t>lor</a:t>
            </a:r>
            <a:r>
              <a:rPr lang="en-US" dirty="0" smtClean="0"/>
              <a:t> de </a:t>
            </a:r>
            <a:r>
              <a:rPr lang="en-US" dirty="0" err="1" smtClean="0"/>
              <a:t>transformare</a:t>
            </a:r>
            <a:r>
              <a:rPr lang="en-US" dirty="0" smtClean="0"/>
              <a:t> </a:t>
            </a:r>
            <a:r>
              <a:rPr lang="en-US" dirty="0" err="1" smtClean="0"/>
              <a:t>maligna</a:t>
            </a:r>
            <a:r>
              <a:rPr lang="en-US" dirty="0" smtClean="0"/>
              <a:t>, </a:t>
            </a:r>
            <a:r>
              <a:rPr lang="en-US" dirty="0" err="1" smtClean="0"/>
              <a:t>regurgitarea</a:t>
            </a:r>
            <a:r>
              <a:rPr lang="en-US" dirty="0" smtClean="0"/>
              <a:t> la </a:t>
            </a:r>
            <a:r>
              <a:rPr lang="en-US" dirty="0" err="1" smtClean="0"/>
              <a:t>nivelul</a:t>
            </a:r>
            <a:r>
              <a:rPr lang="en-US" dirty="0" smtClean="0"/>
              <a:t> </a:t>
            </a:r>
            <a:r>
              <a:rPr lang="en-US" dirty="0" err="1" smtClean="0"/>
              <a:t>gurii</a:t>
            </a:r>
            <a:r>
              <a:rPr lang="en-US" dirty="0" smtClean="0"/>
              <a:t> cu </a:t>
            </a:r>
            <a:r>
              <a:rPr lang="en-US" dirty="0" err="1" smtClean="0"/>
              <a:t>pericolul</a:t>
            </a:r>
            <a:r>
              <a:rPr lang="en-US" dirty="0" smtClean="0"/>
              <a:t> de </a:t>
            </a:r>
            <a:r>
              <a:rPr lang="en-US" dirty="0" err="1" smtClean="0"/>
              <a:t>asfixiere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moarte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Chisturile</a:t>
            </a:r>
            <a:r>
              <a:rPr lang="en-US" dirty="0" smtClean="0"/>
              <a:t> </a:t>
            </a:r>
            <a:r>
              <a:rPr lang="en-US" dirty="0" err="1" smtClean="0"/>
              <a:t>esofagiene</a:t>
            </a:r>
            <a:r>
              <a:rPr lang="en-US" dirty="0" smtClean="0"/>
              <a:t>  pot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congenitale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chisturi</a:t>
            </a:r>
            <a:r>
              <a:rPr lang="en-US" dirty="0" smtClean="0"/>
              <a:t> de </a:t>
            </a:r>
            <a:r>
              <a:rPr lang="en-US" dirty="0" err="1" smtClean="0"/>
              <a:t>retentie</a:t>
            </a:r>
            <a:r>
              <a:rPr lang="en-US" dirty="0" smtClean="0"/>
              <a:t> ale </a:t>
            </a:r>
            <a:r>
              <a:rPr lang="en-US" dirty="0" err="1" smtClean="0"/>
              <a:t>glandelor</a:t>
            </a:r>
            <a:r>
              <a:rPr lang="en-US" dirty="0" smtClean="0"/>
              <a:t> </a:t>
            </a:r>
            <a:r>
              <a:rPr lang="en-US" dirty="0" err="1" smtClean="0"/>
              <a:t>esofagiene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Se </a:t>
            </a:r>
            <a:r>
              <a:rPr lang="en-US" dirty="0" err="1" smtClean="0"/>
              <a:t>considera</a:t>
            </a:r>
            <a:r>
              <a:rPr lang="en-US" dirty="0" smtClean="0"/>
              <a:t> ca </a:t>
            </a:r>
            <a:r>
              <a:rPr lang="en-US" dirty="0" err="1" smtClean="0"/>
              <a:t>majoritatea</a:t>
            </a:r>
            <a:r>
              <a:rPr lang="en-US" dirty="0" smtClean="0"/>
              <a:t> </a:t>
            </a:r>
            <a:r>
              <a:rPr lang="en-US" dirty="0" err="1" smtClean="0"/>
              <a:t>iau</a:t>
            </a:r>
            <a:r>
              <a:rPr lang="en-US" dirty="0" smtClean="0"/>
              <a:t> </a:t>
            </a:r>
            <a:r>
              <a:rPr lang="en-US" dirty="0" err="1" smtClean="0"/>
              <a:t>nastere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defecte</a:t>
            </a:r>
            <a:r>
              <a:rPr lang="en-US" dirty="0" smtClean="0"/>
              <a:t> de </a:t>
            </a:r>
            <a:r>
              <a:rPr lang="en-US" dirty="0" err="1" smtClean="0"/>
              <a:t>coalescenta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erori</a:t>
            </a:r>
            <a:r>
              <a:rPr lang="en-US" dirty="0" smtClean="0"/>
              <a:t> de </a:t>
            </a:r>
            <a:r>
              <a:rPr lang="en-US" dirty="0" err="1" smtClean="0"/>
              <a:t>vacuolizare</a:t>
            </a:r>
            <a:r>
              <a:rPr lang="en-US" dirty="0" smtClean="0"/>
              <a:t> ale </a:t>
            </a:r>
            <a:r>
              <a:rPr lang="en-US" dirty="0" err="1" smtClean="0"/>
              <a:t>intestinului</a:t>
            </a:r>
            <a:r>
              <a:rPr lang="en-US" dirty="0" smtClean="0"/>
              <a:t> </a:t>
            </a:r>
            <a:r>
              <a:rPr lang="en-US" dirty="0" err="1" smtClean="0"/>
              <a:t>primitiv</a:t>
            </a:r>
            <a:r>
              <a:rPr lang="en-US" dirty="0" smtClean="0"/>
              <a:t>. </a:t>
            </a:r>
          </a:p>
          <a:p>
            <a:endParaRPr lang="en-US" dirty="0" smtClean="0"/>
          </a:p>
        </p:txBody>
      </p:sp>
      <p:pic>
        <p:nvPicPr>
          <p:cNvPr id="4" name="Substituent conținut 3" descr="yn02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4929198"/>
            <a:ext cx="1785950" cy="1559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Ulcerul</a:t>
            </a:r>
            <a:r>
              <a:rPr lang="en-US" dirty="0" smtClean="0"/>
              <a:t> peptic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Ulcerul</a:t>
            </a:r>
            <a:r>
              <a:rPr lang="en-US" dirty="0" smtClean="0"/>
              <a:t> peptic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afectiune</a:t>
            </a:r>
            <a:r>
              <a:rPr lang="en-US" dirty="0" smtClean="0"/>
              <a:t> </a:t>
            </a:r>
            <a:r>
              <a:rPr lang="en-US" dirty="0" err="1" smtClean="0"/>
              <a:t>digestiva</a:t>
            </a:r>
            <a:r>
              <a:rPr lang="en-US" dirty="0" smtClean="0"/>
              <a:t> </a:t>
            </a:r>
            <a:r>
              <a:rPr lang="en-US" dirty="0" err="1" smtClean="0"/>
              <a:t>caracterizata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arsuri</a:t>
            </a:r>
            <a:r>
              <a:rPr lang="en-US" dirty="0" smtClean="0"/>
              <a:t> (</a:t>
            </a:r>
            <a:r>
              <a:rPr lang="en-US" dirty="0" err="1" smtClean="0"/>
              <a:t>pirozis</a:t>
            </a:r>
            <a:r>
              <a:rPr lang="en-US" dirty="0" smtClean="0"/>
              <a:t>), </a:t>
            </a:r>
            <a:r>
              <a:rPr lang="en-US" dirty="0" err="1" smtClean="0"/>
              <a:t>localizate</a:t>
            </a:r>
            <a:r>
              <a:rPr lang="en-US" dirty="0" smtClean="0"/>
              <a:t> in mod </a:t>
            </a:r>
            <a:r>
              <a:rPr lang="en-US" dirty="0" err="1" smtClean="0"/>
              <a:t>clasic</a:t>
            </a:r>
            <a:r>
              <a:rPr lang="en-US" dirty="0" smtClean="0"/>
              <a:t> </a:t>
            </a:r>
            <a:r>
              <a:rPr lang="en-US" dirty="0" err="1" smtClean="0"/>
              <a:t>epigastric</a:t>
            </a:r>
            <a:r>
              <a:rPr lang="en-US" dirty="0" smtClean="0"/>
              <a:t> (</a:t>
            </a:r>
            <a:r>
              <a:rPr lang="en-US" dirty="0" err="1" smtClean="0"/>
              <a:t>imediat</a:t>
            </a:r>
            <a:r>
              <a:rPr lang="en-US" dirty="0" smtClean="0"/>
              <a:t> sub </a:t>
            </a:r>
            <a:r>
              <a:rPr lang="en-US" dirty="0" err="1" smtClean="0"/>
              <a:t>apendicele</a:t>
            </a:r>
            <a:r>
              <a:rPr lang="en-US" dirty="0" smtClean="0"/>
              <a:t> </a:t>
            </a:r>
            <a:r>
              <a:rPr lang="en-US" dirty="0" err="1" smtClean="0"/>
              <a:t>xifoid</a:t>
            </a:r>
            <a:r>
              <a:rPr lang="en-US" dirty="0" smtClean="0"/>
              <a:t> al </a:t>
            </a:r>
            <a:r>
              <a:rPr lang="en-US" dirty="0" err="1" smtClean="0"/>
              <a:t>sternului</a:t>
            </a:r>
            <a:r>
              <a:rPr lang="en-US" dirty="0" smtClean="0"/>
              <a:t>),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apar</a:t>
            </a:r>
            <a:r>
              <a:rPr lang="en-US" dirty="0" smtClean="0"/>
              <a:t> la </a:t>
            </a:r>
            <a:r>
              <a:rPr lang="en-US" dirty="0" err="1" smtClean="0"/>
              <a:t>aproximativ</a:t>
            </a:r>
            <a:r>
              <a:rPr lang="en-US" dirty="0" smtClean="0"/>
              <a:t> 3 ore de la </a:t>
            </a:r>
            <a:r>
              <a:rPr lang="en-US" dirty="0" err="1" smtClean="0"/>
              <a:t>masa</a:t>
            </a:r>
            <a:r>
              <a:rPr lang="en-US" dirty="0" smtClean="0"/>
              <a:t>, </a:t>
            </a:r>
            <a:r>
              <a:rPr lang="en-US" dirty="0" err="1" smtClean="0"/>
              <a:t>insotite</a:t>
            </a:r>
            <a:r>
              <a:rPr lang="en-US" dirty="0" smtClean="0"/>
              <a:t> de </a:t>
            </a:r>
            <a:r>
              <a:rPr lang="en-US" dirty="0" err="1" smtClean="0"/>
              <a:t>dureri</a:t>
            </a:r>
            <a:r>
              <a:rPr lang="en-US" dirty="0" smtClean="0"/>
              <a:t> </a:t>
            </a:r>
            <a:r>
              <a:rPr lang="en-US" dirty="0" err="1" smtClean="0"/>
              <a:t>abdominale</a:t>
            </a:r>
            <a:r>
              <a:rPr lang="en-US" dirty="0" smtClean="0"/>
              <a:t>, </a:t>
            </a:r>
            <a:r>
              <a:rPr lang="en-US" dirty="0" err="1" smtClean="0"/>
              <a:t>balonare</a:t>
            </a:r>
            <a:r>
              <a:rPr lang="en-US" dirty="0" smtClean="0"/>
              <a:t>, </a:t>
            </a:r>
            <a:r>
              <a:rPr lang="en-US" dirty="0" err="1" smtClean="0"/>
              <a:t>greata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varsaturi</a:t>
            </a:r>
            <a:r>
              <a:rPr lang="en-US" dirty="0" smtClean="0"/>
              <a:t> </a:t>
            </a:r>
            <a:r>
              <a:rPr lang="en-US" dirty="0" err="1" smtClean="0"/>
              <a:t>abundente</a:t>
            </a:r>
            <a:r>
              <a:rPr lang="en-US" dirty="0" smtClean="0"/>
              <a:t>, </a:t>
            </a:r>
            <a:r>
              <a:rPr lang="en-US" dirty="0" err="1" smtClean="0"/>
              <a:t>iar</a:t>
            </a:r>
            <a:r>
              <a:rPr lang="en-US" dirty="0" smtClean="0"/>
              <a:t> in </a:t>
            </a:r>
            <a:r>
              <a:rPr lang="en-US" dirty="0" err="1" smtClean="0"/>
              <a:t>cazurile</a:t>
            </a:r>
            <a:r>
              <a:rPr lang="en-US" dirty="0" smtClean="0"/>
              <a:t> complicate cu </a:t>
            </a:r>
            <a:r>
              <a:rPr lang="en-US" dirty="0" err="1" smtClean="0"/>
              <a:t>hemoragii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insotite</a:t>
            </a:r>
            <a:r>
              <a:rPr lang="en-US" dirty="0" smtClean="0"/>
              <a:t> </a:t>
            </a:r>
            <a:r>
              <a:rPr lang="en-US" dirty="0" err="1" smtClean="0"/>
              <a:t>chiar</a:t>
            </a:r>
            <a:r>
              <a:rPr lang="en-US" dirty="0" smtClean="0"/>
              <a:t> de </a:t>
            </a:r>
            <a:r>
              <a:rPr lang="en-US" dirty="0" err="1" smtClean="0"/>
              <a:t>hematemeza</a:t>
            </a:r>
            <a:r>
              <a:rPr lang="en-US" dirty="0" smtClean="0"/>
              <a:t> (</a:t>
            </a:r>
            <a:r>
              <a:rPr lang="en-US" dirty="0" err="1" smtClean="0"/>
              <a:t>varsatura</a:t>
            </a:r>
            <a:r>
              <a:rPr lang="en-US" dirty="0" smtClean="0"/>
              <a:t> cu </a:t>
            </a:r>
            <a:r>
              <a:rPr lang="en-US" dirty="0" err="1" smtClean="0"/>
              <a:t>sange</a:t>
            </a:r>
            <a:r>
              <a:rPr lang="en-US" dirty="0" smtClean="0"/>
              <a:t> </a:t>
            </a:r>
            <a:r>
              <a:rPr lang="en-US" dirty="0" err="1" smtClean="0"/>
              <a:t>digerat</a:t>
            </a:r>
            <a:r>
              <a:rPr lang="en-US" dirty="0" smtClean="0"/>
              <a:t>)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melena</a:t>
            </a:r>
            <a:r>
              <a:rPr lang="en-US" dirty="0" smtClean="0"/>
              <a:t> (</a:t>
            </a:r>
            <a:r>
              <a:rPr lang="en-US" dirty="0" err="1" smtClean="0"/>
              <a:t>scaun</a:t>
            </a:r>
            <a:r>
              <a:rPr lang="en-US" dirty="0" smtClean="0"/>
              <a:t> </a:t>
            </a:r>
            <a:r>
              <a:rPr lang="en-US" dirty="0" err="1" smtClean="0"/>
              <a:t>negru</a:t>
            </a:r>
            <a:r>
              <a:rPr lang="en-US" dirty="0" smtClean="0"/>
              <a:t>, </a:t>
            </a:r>
            <a:r>
              <a:rPr lang="en-US" dirty="0" err="1" smtClean="0"/>
              <a:t>lucios</a:t>
            </a:r>
            <a:r>
              <a:rPr lang="en-US" dirty="0" smtClean="0"/>
              <a:t>, </a:t>
            </a:r>
            <a:r>
              <a:rPr lang="en-US" dirty="0" err="1" smtClean="0"/>
              <a:t>marca</a:t>
            </a:r>
            <a:r>
              <a:rPr lang="en-US" dirty="0" smtClean="0"/>
              <a:t> a </a:t>
            </a:r>
            <a:r>
              <a:rPr lang="en-US" dirty="0" err="1" smtClean="0"/>
              <a:t>unei</a:t>
            </a:r>
            <a:r>
              <a:rPr lang="en-US" dirty="0" smtClean="0"/>
              <a:t> </a:t>
            </a:r>
            <a:r>
              <a:rPr lang="en-US" dirty="0" err="1" smtClean="0"/>
              <a:t>hemoragii</a:t>
            </a:r>
            <a:r>
              <a:rPr lang="en-US" dirty="0" smtClean="0"/>
              <a:t> digestive </a:t>
            </a:r>
            <a:r>
              <a:rPr lang="en-US" dirty="0" err="1" smtClean="0"/>
              <a:t>superioare</a:t>
            </a:r>
            <a:r>
              <a:rPr lang="en-US" dirty="0" smtClean="0"/>
              <a:t>).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 descr="Peptic-Ulcer-Disea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500042"/>
            <a:ext cx="6586566" cy="5933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Varice</a:t>
            </a:r>
            <a:r>
              <a:rPr lang="en-US" dirty="0" smtClean="0"/>
              <a:t> </a:t>
            </a:r>
            <a:r>
              <a:rPr lang="en-US" dirty="0" err="1" smtClean="0"/>
              <a:t>esofagiene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Varicele</a:t>
            </a:r>
            <a:r>
              <a:rPr lang="en-US" dirty="0" smtClean="0"/>
              <a:t> </a:t>
            </a:r>
            <a:r>
              <a:rPr lang="en-US" dirty="0" err="1" smtClean="0"/>
              <a:t>esoafagiene</a:t>
            </a:r>
            <a:r>
              <a:rPr lang="en-US" dirty="0" smtClean="0"/>
              <a:t> </a:t>
            </a:r>
            <a:r>
              <a:rPr lang="en-US" dirty="0" err="1" smtClean="0"/>
              <a:t>reprezinta</a:t>
            </a:r>
            <a:r>
              <a:rPr lang="en-US" dirty="0" smtClean="0"/>
              <a:t> </a:t>
            </a:r>
            <a:r>
              <a:rPr lang="en-US" dirty="0" err="1" smtClean="0"/>
              <a:t>modificari</a:t>
            </a:r>
            <a:r>
              <a:rPr lang="en-US" dirty="0" smtClean="0"/>
              <a:t> de </a:t>
            </a:r>
            <a:r>
              <a:rPr lang="en-US" dirty="0" err="1" smtClean="0"/>
              <a:t>calibru</a:t>
            </a:r>
            <a:r>
              <a:rPr lang="en-US" dirty="0" smtClean="0"/>
              <a:t> ale </a:t>
            </a:r>
            <a:r>
              <a:rPr lang="en-US" dirty="0" err="1" smtClean="0"/>
              <a:t>venelor</a:t>
            </a:r>
            <a:r>
              <a:rPr lang="en-US" dirty="0" smtClean="0"/>
              <a:t> </a:t>
            </a:r>
            <a:r>
              <a:rPr lang="en-US" dirty="0" err="1" smtClean="0"/>
              <a:t>esofagului</a:t>
            </a:r>
            <a:r>
              <a:rPr lang="en-US" dirty="0" smtClean="0"/>
              <a:t> inferior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apar</a:t>
            </a:r>
            <a:r>
              <a:rPr lang="en-US" dirty="0" smtClean="0"/>
              <a:t> in </a:t>
            </a:r>
            <a:r>
              <a:rPr lang="en-US" dirty="0" err="1" smtClean="0"/>
              <a:t>cadrul</a:t>
            </a:r>
            <a:r>
              <a:rPr lang="en-US" dirty="0" smtClean="0"/>
              <a:t> </a:t>
            </a:r>
            <a:r>
              <a:rPr lang="en-US" dirty="0" err="1" smtClean="0"/>
              <a:t>complicatiilor</a:t>
            </a:r>
            <a:r>
              <a:rPr lang="en-US" dirty="0" smtClean="0"/>
              <a:t> </a:t>
            </a:r>
            <a:r>
              <a:rPr lang="en-US" dirty="0" err="1" smtClean="0"/>
              <a:t>bolilor</a:t>
            </a:r>
            <a:r>
              <a:rPr lang="en-US" dirty="0" smtClean="0"/>
              <a:t> </a:t>
            </a:r>
            <a:r>
              <a:rPr lang="en-US" dirty="0" err="1" smtClean="0"/>
              <a:t>hepatice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, cum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cazul</a:t>
            </a:r>
            <a:r>
              <a:rPr lang="en-US" dirty="0" smtClean="0"/>
              <a:t> </a:t>
            </a:r>
            <a:r>
              <a:rPr lang="en-US" dirty="0" err="1" smtClean="0"/>
              <a:t>cirozei</a:t>
            </a:r>
            <a:r>
              <a:rPr lang="en-US" dirty="0" smtClean="0"/>
              <a:t>. </a:t>
            </a:r>
            <a:r>
              <a:rPr lang="en-US" dirty="0" err="1" smtClean="0"/>
              <a:t>Varicele</a:t>
            </a:r>
            <a:r>
              <a:rPr lang="en-US" dirty="0" smtClean="0"/>
              <a:t> </a:t>
            </a:r>
            <a:r>
              <a:rPr lang="en-US" dirty="0" err="1" smtClean="0"/>
              <a:t>esofagiene</a:t>
            </a:r>
            <a:r>
              <a:rPr lang="en-US" dirty="0" smtClean="0"/>
              <a:t> se </a:t>
            </a:r>
            <a:r>
              <a:rPr lang="en-US" dirty="0" err="1" smtClean="0"/>
              <a:t>dezvolta</a:t>
            </a:r>
            <a:r>
              <a:rPr lang="en-US" dirty="0" smtClean="0"/>
              <a:t> </a:t>
            </a:r>
            <a:r>
              <a:rPr lang="en-US" dirty="0" err="1" smtClean="0"/>
              <a:t>cand</a:t>
            </a:r>
            <a:r>
              <a:rPr lang="en-US" dirty="0" smtClean="0"/>
              <a:t> </a:t>
            </a:r>
            <a:r>
              <a:rPr lang="en-US" dirty="0" err="1" smtClean="0"/>
              <a:t>scurgerea</a:t>
            </a:r>
            <a:r>
              <a:rPr lang="en-US" dirty="0" smtClean="0"/>
              <a:t> </a:t>
            </a:r>
            <a:r>
              <a:rPr lang="en-US" dirty="0" err="1" smtClean="0"/>
              <a:t>sangvina</a:t>
            </a:r>
            <a:r>
              <a:rPr lang="en-US" dirty="0" smtClean="0"/>
              <a:t> hepatica </a:t>
            </a:r>
            <a:r>
              <a:rPr lang="en-US" dirty="0" err="1" smtClean="0"/>
              <a:t>normala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obstruata</a:t>
            </a:r>
            <a:r>
              <a:rPr lang="en-US" dirty="0" smtClean="0"/>
              <a:t>.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apar</a:t>
            </a:r>
            <a:r>
              <a:rPr lang="en-US" dirty="0" smtClean="0"/>
              <a:t> </a:t>
            </a:r>
            <a:r>
              <a:rPr lang="en-US" dirty="0" err="1" smtClean="0"/>
              <a:t>obstacole</a:t>
            </a:r>
            <a:r>
              <a:rPr lang="en-US" dirty="0" smtClean="0"/>
              <a:t>, </a:t>
            </a:r>
            <a:r>
              <a:rPr lang="en-US" dirty="0" err="1" smtClean="0"/>
              <a:t>sangele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ramane</a:t>
            </a:r>
            <a:r>
              <a:rPr lang="en-US" dirty="0" smtClean="0"/>
              <a:t> in </a:t>
            </a:r>
            <a:r>
              <a:rPr lang="en-US" dirty="0" err="1" smtClean="0"/>
              <a:t>vasele</a:t>
            </a:r>
            <a:r>
              <a:rPr lang="en-US" dirty="0" smtClean="0"/>
              <a:t> </a:t>
            </a:r>
            <a:r>
              <a:rPr lang="en-US" dirty="0" err="1" smtClean="0"/>
              <a:t>esofagiene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care le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dilata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mod normal, </a:t>
            </a:r>
            <a:r>
              <a:rPr lang="en-US" dirty="0" err="1" smtClean="0"/>
              <a:t>sangele</a:t>
            </a:r>
            <a:r>
              <a:rPr lang="en-US" dirty="0" smtClean="0"/>
              <a:t> </a:t>
            </a:r>
            <a:r>
              <a:rPr lang="en-US" dirty="0" err="1" smtClean="0"/>
              <a:t>venos</a:t>
            </a:r>
            <a:r>
              <a:rPr lang="en-US" dirty="0" smtClean="0"/>
              <a:t> care vine de la </a:t>
            </a:r>
            <a:r>
              <a:rPr lang="en-US" dirty="0" err="1" smtClean="0"/>
              <a:t>intestin</a:t>
            </a:r>
            <a:r>
              <a:rPr lang="en-US" dirty="0" smtClean="0"/>
              <a:t>, </a:t>
            </a:r>
            <a:r>
              <a:rPr lang="en-US" dirty="0" err="1" smtClean="0"/>
              <a:t>splina</a:t>
            </a:r>
            <a:r>
              <a:rPr lang="en-US" dirty="0" smtClean="0"/>
              <a:t>, pancreas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stomac</a:t>
            </a:r>
            <a:r>
              <a:rPr lang="en-US" dirty="0" smtClean="0"/>
              <a:t> </a:t>
            </a:r>
            <a:r>
              <a:rPr lang="en-US" dirty="0" err="1" smtClean="0"/>
              <a:t>ajunge</a:t>
            </a:r>
            <a:r>
              <a:rPr lang="en-US" dirty="0" smtClean="0"/>
              <a:t> la </a:t>
            </a:r>
            <a:r>
              <a:rPr lang="en-US" dirty="0" err="1" smtClean="0"/>
              <a:t>ficat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vena </a:t>
            </a:r>
            <a:r>
              <a:rPr lang="en-US" dirty="0" err="1" smtClean="0"/>
              <a:t>porta</a:t>
            </a:r>
            <a:r>
              <a:rPr lang="en-US" dirty="0" smtClean="0"/>
              <a:t>.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insa</a:t>
            </a:r>
            <a:r>
              <a:rPr lang="en-US" dirty="0" smtClean="0"/>
              <a:t> vena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ramurile</a:t>
            </a:r>
            <a:r>
              <a:rPr lang="en-US" dirty="0" smtClean="0"/>
              <a:t> </a:t>
            </a:r>
            <a:r>
              <a:rPr lang="en-US" dirty="0" err="1" smtClean="0"/>
              <a:t>ei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blocate</a:t>
            </a:r>
            <a:r>
              <a:rPr lang="en-US" dirty="0" smtClean="0"/>
              <a:t>, </a:t>
            </a: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dirty="0" err="1" smtClean="0"/>
              <a:t>scurgerea</a:t>
            </a:r>
            <a:r>
              <a:rPr lang="en-US" dirty="0" smtClean="0"/>
              <a:t> se face </a:t>
            </a:r>
            <a:r>
              <a:rPr lang="en-US" dirty="0" err="1" smtClean="0"/>
              <a:t>anevoios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incep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apara</a:t>
            </a:r>
            <a:r>
              <a:rPr lang="en-US" dirty="0" smtClean="0"/>
              <a:t> </a:t>
            </a:r>
            <a:r>
              <a:rPr lang="en-US" dirty="0" err="1" smtClean="0"/>
              <a:t>tulburari</a:t>
            </a:r>
            <a:r>
              <a:rPr lang="en-US" dirty="0" smtClean="0"/>
              <a:t> </a:t>
            </a:r>
            <a:r>
              <a:rPr lang="en-US" dirty="0" err="1" smtClean="0"/>
              <a:t>hemodinamice</a:t>
            </a:r>
            <a:r>
              <a:rPr lang="en-US" dirty="0" smtClean="0"/>
              <a:t>. </a:t>
            </a:r>
            <a:r>
              <a:rPr lang="en-US" dirty="0" err="1" smtClean="0"/>
              <a:t>Presiunea</a:t>
            </a:r>
            <a:r>
              <a:rPr lang="en-US" dirty="0" smtClean="0"/>
              <a:t> in vena </a:t>
            </a:r>
            <a:r>
              <a:rPr lang="en-US" dirty="0" err="1" smtClean="0"/>
              <a:t>porta</a:t>
            </a:r>
            <a:r>
              <a:rPr lang="en-US" dirty="0" smtClean="0"/>
              <a:t> </a:t>
            </a:r>
            <a:r>
              <a:rPr lang="en-US" dirty="0" err="1" smtClean="0"/>
              <a:t>variaza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5- 10 mmHg.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aceasta</a:t>
            </a:r>
            <a:r>
              <a:rPr lang="en-US" dirty="0" smtClean="0"/>
              <a:t> </a:t>
            </a:r>
            <a:r>
              <a:rPr lang="en-US" dirty="0" err="1" smtClean="0"/>
              <a:t>depaseste</a:t>
            </a:r>
            <a:r>
              <a:rPr lang="en-US" dirty="0" smtClean="0"/>
              <a:t> 10 mmHg se </a:t>
            </a:r>
            <a:r>
              <a:rPr lang="en-US" dirty="0" err="1" smtClean="0"/>
              <a:t>destind</a:t>
            </a:r>
            <a:r>
              <a:rPr lang="en-US" dirty="0" smtClean="0"/>
              <a:t> </a:t>
            </a:r>
            <a:r>
              <a:rPr lang="en-US" dirty="0" err="1" smtClean="0"/>
              <a:t>venele</a:t>
            </a:r>
            <a:r>
              <a:rPr lang="en-US" dirty="0" smtClean="0"/>
              <a:t> </a:t>
            </a:r>
            <a:r>
              <a:rPr lang="en-US" dirty="0" err="1" smtClean="0"/>
              <a:t>proximale</a:t>
            </a:r>
            <a:r>
              <a:rPr lang="en-US" dirty="0" smtClean="0"/>
              <a:t> </a:t>
            </a:r>
            <a:r>
              <a:rPr lang="en-US" dirty="0" err="1" smtClean="0"/>
              <a:t>locului</a:t>
            </a:r>
            <a:r>
              <a:rPr lang="en-US" dirty="0" smtClean="0"/>
              <a:t> de </a:t>
            </a:r>
            <a:r>
              <a:rPr lang="en-US" dirty="0" err="1" smtClean="0"/>
              <a:t>blocaj</a:t>
            </a:r>
            <a:r>
              <a:rPr lang="en-US" dirty="0" smtClean="0"/>
              <a:t> (</a:t>
            </a:r>
            <a:r>
              <a:rPr lang="en-US" dirty="0" err="1" smtClean="0"/>
              <a:t>obstructie</a:t>
            </a:r>
            <a:r>
              <a:rPr lang="en-US" dirty="0" smtClean="0"/>
              <a:t>)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creste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presiunea</a:t>
            </a:r>
            <a:r>
              <a:rPr lang="en-US" dirty="0" smtClean="0"/>
              <a:t> in </a:t>
            </a:r>
            <a:r>
              <a:rPr lang="en-US" dirty="0" err="1" smtClean="0"/>
              <a:t>organele</a:t>
            </a:r>
            <a:r>
              <a:rPr lang="en-US" dirty="0" smtClean="0"/>
              <a:t> </a:t>
            </a:r>
            <a:r>
              <a:rPr lang="en-US" dirty="0" err="1" smtClean="0"/>
              <a:t>drenate</a:t>
            </a:r>
            <a:r>
              <a:rPr lang="en-US" dirty="0" smtClean="0"/>
              <a:t> de vena </a:t>
            </a:r>
            <a:r>
              <a:rPr lang="en-US" dirty="0" err="1" smtClean="0"/>
              <a:t>obstruata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Obstructia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determinata</a:t>
            </a:r>
            <a:r>
              <a:rPr lang="en-US" dirty="0" smtClean="0"/>
              <a:t> de: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Obstacole</a:t>
            </a:r>
            <a:r>
              <a:rPr lang="en-US" dirty="0" smtClean="0"/>
              <a:t> </a:t>
            </a:r>
            <a:r>
              <a:rPr lang="en-US" dirty="0" err="1" smtClean="0"/>
              <a:t>prehepatice</a:t>
            </a:r>
            <a:r>
              <a:rPr lang="en-US" dirty="0" smtClean="0"/>
              <a:t>: in principal </a:t>
            </a:r>
            <a:r>
              <a:rPr lang="en-US" dirty="0" err="1" smtClean="0"/>
              <a:t>trombi</a:t>
            </a:r>
            <a:r>
              <a:rPr lang="en-US" dirty="0" smtClean="0"/>
              <a:t>, </a:t>
            </a:r>
            <a:r>
              <a:rPr lang="en-US" dirty="0" err="1" smtClean="0"/>
              <a:t>compresiuni</a:t>
            </a:r>
            <a:r>
              <a:rPr lang="en-US" dirty="0" smtClean="0"/>
              <a:t> </a:t>
            </a:r>
            <a:r>
              <a:rPr lang="en-US" dirty="0" err="1" smtClean="0"/>
              <a:t>extrinseci</a:t>
            </a:r>
            <a:r>
              <a:rPr lang="en-US" dirty="0" smtClean="0"/>
              <a:t>, </a:t>
            </a:r>
            <a:r>
              <a:rPr lang="en-US" dirty="0" err="1" smtClean="0"/>
              <a:t>tumori</a:t>
            </a:r>
            <a:r>
              <a:rPr lang="en-US" dirty="0" smtClean="0"/>
              <a:t>;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Obstacole</a:t>
            </a:r>
            <a:r>
              <a:rPr lang="en-US" dirty="0" smtClean="0"/>
              <a:t> </a:t>
            </a:r>
            <a:r>
              <a:rPr lang="en-US" dirty="0" err="1" smtClean="0"/>
              <a:t>posthepatice</a:t>
            </a:r>
            <a:r>
              <a:rPr lang="en-US" dirty="0" smtClean="0"/>
              <a:t>: </a:t>
            </a:r>
            <a:r>
              <a:rPr lang="en-US" dirty="0" err="1" smtClean="0"/>
              <a:t>insuficienta</a:t>
            </a:r>
            <a:r>
              <a:rPr lang="en-US" dirty="0" smtClean="0"/>
              <a:t> </a:t>
            </a:r>
            <a:r>
              <a:rPr lang="en-US" dirty="0" err="1" smtClean="0"/>
              <a:t>cardiaca</a:t>
            </a:r>
            <a:r>
              <a:rPr lang="en-US" dirty="0" smtClean="0"/>
              <a:t>, </a:t>
            </a:r>
            <a:r>
              <a:rPr lang="en-US" dirty="0" err="1" smtClean="0"/>
              <a:t>obstructie</a:t>
            </a:r>
            <a:r>
              <a:rPr lang="en-US" dirty="0" smtClean="0"/>
              <a:t> de vena cava </a:t>
            </a:r>
            <a:r>
              <a:rPr lang="en-US" dirty="0" err="1" smtClean="0"/>
              <a:t>inferioara</a:t>
            </a:r>
            <a:r>
              <a:rPr lang="en-US" dirty="0" smtClean="0"/>
              <a:t>, </a:t>
            </a:r>
            <a:r>
              <a:rPr lang="en-US" dirty="0" err="1" smtClean="0"/>
              <a:t>pericardita</a:t>
            </a:r>
            <a:r>
              <a:rPr lang="en-US" dirty="0" smtClean="0"/>
              <a:t>;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Obstacole</a:t>
            </a:r>
            <a:r>
              <a:rPr lang="en-US" dirty="0" smtClean="0"/>
              <a:t> </a:t>
            </a:r>
            <a:r>
              <a:rPr lang="en-US" dirty="0" err="1" smtClean="0"/>
              <a:t>intrahepatice</a:t>
            </a:r>
            <a:r>
              <a:rPr lang="en-US" dirty="0" smtClean="0"/>
              <a:t>: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cele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frecvente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reprezentate</a:t>
            </a:r>
            <a:r>
              <a:rPr lang="en-US" dirty="0" smtClean="0"/>
              <a:t> in principal de </a:t>
            </a:r>
            <a:r>
              <a:rPr lang="en-US" dirty="0" err="1" smtClean="0"/>
              <a:t>ciroza</a:t>
            </a:r>
            <a:r>
              <a:rPr lang="en-US" dirty="0" smtClean="0"/>
              <a:t> hepatica.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Semne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simtome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Hematemeza</a:t>
            </a:r>
            <a:r>
              <a:rPr lang="en-US" dirty="0" smtClean="0"/>
              <a:t>;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Melena</a:t>
            </a:r>
            <a:r>
              <a:rPr lang="en-US" dirty="0" smtClean="0"/>
              <a:t>;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Hipotensiune</a:t>
            </a:r>
            <a:r>
              <a:rPr lang="en-US" dirty="0" smtClean="0"/>
              <a:t>;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Diureza</a:t>
            </a:r>
            <a:r>
              <a:rPr lang="en-US" dirty="0" smtClean="0"/>
              <a:t> </a:t>
            </a:r>
            <a:r>
              <a:rPr lang="en-US" dirty="0" err="1" smtClean="0"/>
              <a:t>redusa</a:t>
            </a:r>
            <a:r>
              <a:rPr lang="en-US" dirty="0" smtClean="0"/>
              <a:t>;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Senzatie</a:t>
            </a:r>
            <a:r>
              <a:rPr lang="en-US" dirty="0" smtClean="0"/>
              <a:t> de </a:t>
            </a:r>
            <a:r>
              <a:rPr lang="en-US" dirty="0" err="1" smtClean="0"/>
              <a:t>sete</a:t>
            </a:r>
            <a:r>
              <a:rPr lang="en-US" dirty="0" smtClean="0"/>
              <a:t>, </a:t>
            </a:r>
            <a:r>
              <a:rPr lang="en-US" dirty="0" err="1" smtClean="0"/>
              <a:t>deshidratare</a:t>
            </a:r>
            <a:r>
              <a:rPr lang="en-US" dirty="0" smtClean="0"/>
              <a:t>;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Ameteli</a:t>
            </a:r>
            <a:r>
              <a:rPr lang="en-US" dirty="0" smtClean="0"/>
              <a:t>;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Paloare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Substituent conținut 4" descr="variceesofagie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4286256"/>
            <a:ext cx="2500330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Sistemul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imunitar</a:t>
            </a:r>
            <a:r>
              <a:rPr lang="en-US" b="1" dirty="0" smtClean="0">
                <a:solidFill>
                  <a:srgbClr val="FF0000"/>
                </a:solidFill>
              </a:rPr>
              <a:t> al </a:t>
            </a:r>
            <a:r>
              <a:rPr lang="en-US" b="1" dirty="0" err="1" smtClean="0">
                <a:solidFill>
                  <a:srgbClr val="FF0000"/>
                </a:solidFill>
              </a:rPr>
              <a:t>intestinului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Membrana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mucoasa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sectiunii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gastro-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intestinala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expusa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direct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factorilor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inritanti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toxinelor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care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sunt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ingerate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odata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componentele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alimentare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protectie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, in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grupuri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specifice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celule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placile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Peyer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sunt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produsi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constant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anticorpi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impotriva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substantelor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ingerate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care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protejeaza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corpul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proliferarea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germenilor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patogeni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imagesCA681H1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0"/>
            <a:ext cx="1143000" cy="1114425"/>
          </a:xfrm>
          <a:prstGeom prst="rect">
            <a:avLst/>
          </a:prstGeom>
        </p:spPr>
      </p:pic>
      <p:pic>
        <p:nvPicPr>
          <p:cNvPr id="124930" name="Picture 2" descr="http://t3.gstatic.com/images?q=tbn:ANd9GcQ-isjHqsVo1oMuWvEQF6Awesp4Hhik3yzxrMZWXQtgFdJnqKr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56654"/>
            <a:ext cx="1857388" cy="3164039"/>
          </a:xfrm>
          <a:prstGeom prst="rect">
            <a:avLst/>
          </a:prstGeom>
          <a:noFill/>
        </p:spPr>
      </p:pic>
      <p:pic>
        <p:nvPicPr>
          <p:cNvPr id="124934" name="Picture 6" descr="http://t2.gstatic.com/images?q=tbn:ANd9GcS5rSLQUw16Byh5QPakuVHaoQcOQINUTNSV1hpj4VpZSdJJZ0bk9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143125" cy="21431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239000" cy="891560"/>
          </a:xfrm>
        </p:spPr>
        <p:txBody>
          <a:bodyPr/>
          <a:lstStyle/>
          <a:p>
            <a:pPr algn="ctr"/>
            <a:r>
              <a:rPr lang="ro-RO" dirty="0" smtClean="0"/>
              <a:t>Bibliografie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928802"/>
            <a:ext cx="6000792" cy="350046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i="1" dirty="0" smtClean="0">
                <a:hlinkClick r:id="rId5"/>
              </a:rPr>
              <a:t>www.sfatulmedicului.ro</a:t>
            </a:r>
            <a:endParaRPr lang="ro-RO" i="1" dirty="0" smtClean="0"/>
          </a:p>
          <a:p>
            <a:pPr>
              <a:buNone/>
            </a:pPr>
            <a:r>
              <a:rPr lang="en-US" i="1" dirty="0" smtClean="0">
                <a:hlinkClick r:id="rId6"/>
              </a:rPr>
              <a:t>www.sanatateatv.ro</a:t>
            </a:r>
            <a:endParaRPr lang="ro-RO" i="1" dirty="0" smtClean="0"/>
          </a:p>
          <a:p>
            <a:pPr>
              <a:buNone/>
            </a:pPr>
            <a:r>
              <a:rPr lang="en-US" i="1" dirty="0" smtClean="0">
                <a:hlinkClick r:id="rId7"/>
              </a:rPr>
              <a:t>www.medici-stomatologi.ro</a:t>
            </a:r>
            <a:endParaRPr lang="ro-RO" i="1" dirty="0" smtClean="0"/>
          </a:p>
          <a:p>
            <a:pPr>
              <a:buNone/>
            </a:pPr>
            <a:r>
              <a:rPr lang="en-US" dirty="0" smtClean="0">
                <a:hlinkClick r:id="rId8"/>
              </a:rPr>
              <a:t>www.naturaplant.ro</a:t>
            </a:r>
            <a:endParaRPr lang="ro-RO" dirty="0" smtClean="0"/>
          </a:p>
          <a:p>
            <a:pPr>
              <a:buNone/>
            </a:pPr>
            <a:r>
              <a:rPr lang="en-US" i="1" dirty="0" smtClean="0">
                <a:hlinkClick r:id="rId9"/>
              </a:rPr>
              <a:t>www.boli-medicina.com</a:t>
            </a:r>
            <a:endParaRPr lang="ro-RO" i="1" dirty="0" smtClean="0"/>
          </a:p>
          <a:p>
            <a:pPr>
              <a:buNone/>
            </a:pPr>
            <a:r>
              <a:rPr lang="en-US" i="1" dirty="0" smtClean="0">
                <a:hlinkClick r:id="rId10"/>
              </a:rPr>
              <a:t>www.gastromed.ro</a:t>
            </a:r>
            <a:endParaRPr lang="ro-RO" i="1" dirty="0" smtClean="0"/>
          </a:p>
          <a:p>
            <a:pPr>
              <a:buNone/>
            </a:pPr>
            <a:r>
              <a:rPr lang="en-US" i="1" dirty="0" smtClean="0">
                <a:hlinkClick r:id="rId11"/>
              </a:rPr>
              <a:t>www.medicinenet.com</a:t>
            </a:r>
            <a:endParaRPr lang="ro-RO" i="1" dirty="0" smtClean="0"/>
          </a:p>
          <a:p>
            <a:pPr>
              <a:buNone/>
            </a:pPr>
            <a:r>
              <a:rPr lang="ro-RO" dirty="0" smtClean="0">
                <a:hlinkClick r:id="rId12"/>
              </a:rPr>
              <a:t>www.romedic.ro</a:t>
            </a:r>
            <a:endParaRPr lang="ro-RO" dirty="0" smtClean="0"/>
          </a:p>
        </p:txBody>
      </p:sp>
      <p:pic>
        <p:nvPicPr>
          <p:cNvPr id="124932" name="Picture 4" descr="http://t2.gstatic.com/images?q=tbn:ANd9GcReOO09QIPrNfshkjnKp7GprQWBjZz_cQZDVXDYu_jUALBe76iZ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4281" y="5143510"/>
            <a:ext cx="2000265" cy="1500199"/>
          </a:xfrm>
          <a:prstGeom prst="rect">
            <a:avLst/>
          </a:prstGeom>
          <a:noFill/>
        </p:spPr>
      </p:pic>
      <p:pic>
        <p:nvPicPr>
          <p:cNvPr id="10" name="Picture 9" descr="imagesCA9KVC7V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57752" y="3214686"/>
            <a:ext cx="1665178" cy="1643074"/>
          </a:xfrm>
          <a:prstGeom prst="rect">
            <a:avLst/>
          </a:prstGeom>
        </p:spPr>
      </p:pic>
      <p:pic>
        <p:nvPicPr>
          <p:cNvPr id="124936" name="Picture 8" descr="http://t1.gstatic.com/images?q=tbn:ANd9GcQWxFcd9aNLqoTHqEn9AvKurUdcvaJH6txMOW9WLUQ5L6REOu-rfjo-t3zHTw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857884" y="4429132"/>
            <a:ext cx="2269328" cy="2220701"/>
          </a:xfrm>
          <a:prstGeom prst="rect">
            <a:avLst/>
          </a:prstGeom>
          <a:noFill/>
        </p:spPr>
      </p:pic>
      <p:pic>
        <p:nvPicPr>
          <p:cNvPr id="12" name="Picture 11" descr="imagesCAUJCSHW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85720" y="2500306"/>
            <a:ext cx="764886" cy="1324014"/>
          </a:xfrm>
          <a:prstGeom prst="rect">
            <a:avLst/>
          </a:prstGeom>
        </p:spPr>
      </p:pic>
      <p:pic>
        <p:nvPicPr>
          <p:cNvPr id="13" name="Picture 12" descr="imagesCAZ3HRFQ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143372" y="5143512"/>
            <a:ext cx="1647825" cy="1428750"/>
          </a:xfrm>
          <a:prstGeom prst="rect">
            <a:avLst/>
          </a:prstGeom>
        </p:spPr>
      </p:pic>
      <p:pic>
        <p:nvPicPr>
          <p:cNvPr id="14" name="Picture 13" descr="untitledgggg.bmp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500298" y="5296095"/>
            <a:ext cx="1133333" cy="1561905"/>
          </a:xfrm>
          <a:prstGeom prst="rect">
            <a:avLst/>
          </a:prstGeom>
        </p:spPr>
      </p:pic>
      <p:pic>
        <p:nvPicPr>
          <p:cNvPr id="15" name="Picture 14" descr="imagesCABVN0OX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643438" y="1643050"/>
            <a:ext cx="1214446" cy="1045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Manual  </a:t>
            </a:r>
            <a:r>
              <a:rPr lang="en-US" dirty="0" err="1" smtClean="0">
                <a:solidFill>
                  <a:srgbClr val="FF0000"/>
                </a:solidFill>
              </a:rPr>
              <a:t>biologie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clasa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aXI</a:t>
            </a:r>
            <a:r>
              <a:rPr lang="en-US" dirty="0" smtClean="0">
                <a:solidFill>
                  <a:srgbClr val="FF0000"/>
                </a:solidFill>
              </a:rPr>
              <a:t>-a, </a:t>
            </a:r>
            <a:r>
              <a:rPr lang="en-US" dirty="0" err="1" smtClean="0">
                <a:solidFill>
                  <a:srgbClr val="FF0000"/>
                </a:solidFill>
              </a:rPr>
              <a:t>editura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Gimnasium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2008, </a:t>
            </a:r>
            <a:r>
              <a:rPr lang="en-US" dirty="0" err="1" smtClean="0"/>
              <a:t>autori</a:t>
            </a:r>
            <a:r>
              <a:rPr lang="en-US" dirty="0" smtClean="0"/>
              <a:t>: </a:t>
            </a:r>
            <a:r>
              <a:rPr lang="en-US" dirty="0" err="1" smtClean="0"/>
              <a:t>Ene</a:t>
            </a:r>
            <a:r>
              <a:rPr lang="en-US" dirty="0" smtClean="0"/>
              <a:t>, </a:t>
            </a:r>
            <a:r>
              <a:rPr lang="en-US" dirty="0" err="1" smtClean="0"/>
              <a:t>Iancu</a:t>
            </a:r>
            <a:r>
              <a:rPr lang="en-US" dirty="0" smtClean="0"/>
              <a:t>, </a:t>
            </a:r>
            <a:r>
              <a:rPr lang="en-US" dirty="0" err="1" smtClean="0"/>
              <a:t>Brebenel</a:t>
            </a:r>
            <a:r>
              <a:rPr lang="en-US" dirty="0" smtClean="0"/>
              <a:t>, </a:t>
            </a:r>
            <a:r>
              <a:rPr lang="en-US" dirty="0" err="1" smtClean="0"/>
              <a:t>Tanase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Manual </a:t>
            </a:r>
            <a:r>
              <a:rPr lang="en-US" dirty="0" err="1" smtClean="0">
                <a:solidFill>
                  <a:srgbClr val="FF0000"/>
                </a:solidFill>
              </a:rPr>
              <a:t>biologie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clasa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aXI</a:t>
            </a:r>
            <a:r>
              <a:rPr lang="en-US" dirty="0" smtClean="0">
                <a:solidFill>
                  <a:srgbClr val="FF0000"/>
                </a:solidFill>
              </a:rPr>
              <a:t>-a, </a:t>
            </a:r>
            <a:r>
              <a:rPr lang="en-US" dirty="0" err="1" smtClean="0">
                <a:solidFill>
                  <a:srgbClr val="FF0000"/>
                </a:solidFill>
              </a:rPr>
              <a:t>editura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Corint</a:t>
            </a:r>
            <a:r>
              <a:rPr lang="en-US" dirty="0" smtClean="0"/>
              <a:t>, </a:t>
            </a:r>
            <a:r>
              <a:rPr lang="en-US" dirty="0" err="1" smtClean="0"/>
              <a:t>autori</a:t>
            </a:r>
            <a:r>
              <a:rPr lang="en-US" dirty="0" smtClean="0"/>
              <a:t>: </a:t>
            </a:r>
            <a:r>
              <a:rPr lang="en-US" dirty="0" err="1" smtClean="0"/>
              <a:t>Cristescu</a:t>
            </a:r>
            <a:r>
              <a:rPr lang="en-US" dirty="0" smtClean="0"/>
              <a:t>, </a:t>
            </a:r>
            <a:r>
              <a:rPr lang="en-US" dirty="0" err="1" smtClean="0"/>
              <a:t>Salavastru</a:t>
            </a:r>
            <a:r>
              <a:rPr lang="en-US" dirty="0" smtClean="0"/>
              <a:t>, </a:t>
            </a:r>
            <a:r>
              <a:rPr lang="en-US" dirty="0" err="1" smtClean="0"/>
              <a:t>Voiculescu</a:t>
            </a:r>
            <a:r>
              <a:rPr lang="en-US" dirty="0" smtClean="0"/>
              <a:t>, </a:t>
            </a:r>
            <a:r>
              <a:rPr lang="en-US" dirty="0" err="1" smtClean="0"/>
              <a:t>Niculescu</a:t>
            </a:r>
            <a:r>
              <a:rPr lang="en-US" dirty="0" smtClean="0"/>
              <a:t>, </a:t>
            </a:r>
            <a:r>
              <a:rPr lang="en-US" dirty="0" err="1" smtClean="0"/>
              <a:t>Carmaciu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Manual </a:t>
            </a:r>
            <a:r>
              <a:rPr lang="en-US" dirty="0" err="1" smtClean="0">
                <a:solidFill>
                  <a:srgbClr val="FF0000"/>
                </a:solidFill>
              </a:rPr>
              <a:t>biologie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clasa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aXI</a:t>
            </a:r>
            <a:r>
              <a:rPr lang="en-US" dirty="0" smtClean="0">
                <a:solidFill>
                  <a:srgbClr val="FF0000"/>
                </a:solidFill>
              </a:rPr>
              <a:t>-a, </a:t>
            </a:r>
            <a:r>
              <a:rPr lang="en-US" dirty="0" err="1" smtClean="0">
                <a:solidFill>
                  <a:srgbClr val="FF0000"/>
                </a:solidFill>
              </a:rPr>
              <a:t>editura</a:t>
            </a:r>
            <a:r>
              <a:rPr lang="en-US" dirty="0" smtClean="0">
                <a:solidFill>
                  <a:srgbClr val="FF0000"/>
                </a:solidFill>
              </a:rPr>
              <a:t> Sigma</a:t>
            </a:r>
            <a:r>
              <a:rPr lang="en-US" dirty="0" smtClean="0"/>
              <a:t>, </a:t>
            </a:r>
            <a:r>
              <a:rPr lang="en-US" dirty="0" err="1" smtClean="0"/>
              <a:t>autor</a:t>
            </a:r>
            <a:r>
              <a:rPr lang="en-US" dirty="0" smtClean="0"/>
              <a:t>: </a:t>
            </a:r>
            <a:r>
              <a:rPr lang="en-US" dirty="0" err="1" smtClean="0"/>
              <a:t>Ioana</a:t>
            </a:r>
            <a:r>
              <a:rPr lang="en-US" dirty="0" smtClean="0"/>
              <a:t> </a:t>
            </a:r>
            <a:r>
              <a:rPr lang="en-US" dirty="0" err="1" smtClean="0"/>
              <a:t>Arinis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Almanah</a:t>
            </a:r>
            <a:r>
              <a:rPr lang="en-US" dirty="0" smtClean="0">
                <a:solidFill>
                  <a:srgbClr val="FF0000"/>
                </a:solidFill>
              </a:rPr>
              <a:t> medical </a:t>
            </a:r>
            <a:r>
              <a:rPr lang="en-US" dirty="0" smtClean="0"/>
              <a:t>,</a:t>
            </a:r>
            <a:r>
              <a:rPr lang="en-US" dirty="0" err="1" smtClean="0"/>
              <a:t>editia</a:t>
            </a:r>
            <a:r>
              <a:rPr lang="en-US" dirty="0" smtClean="0"/>
              <a:t> 2008 </a:t>
            </a:r>
            <a:r>
              <a:rPr lang="en-US" dirty="0" err="1" smtClean="0"/>
              <a:t>si</a:t>
            </a:r>
            <a:r>
              <a:rPr lang="en-US" dirty="0" smtClean="0"/>
              <a:t> 2009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Enciclopedia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corpului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uman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autori</a:t>
            </a:r>
            <a:r>
              <a:rPr lang="en-US" dirty="0" smtClean="0"/>
              <a:t>: </a:t>
            </a:r>
            <a:r>
              <a:rPr lang="en-US" dirty="0" err="1" smtClean="0"/>
              <a:t>Rosu</a:t>
            </a:r>
            <a:r>
              <a:rPr lang="en-US" dirty="0" smtClean="0"/>
              <a:t>, </a:t>
            </a:r>
            <a:r>
              <a:rPr lang="en-US" dirty="0" err="1" smtClean="0"/>
              <a:t>Istrate</a:t>
            </a:r>
            <a:r>
              <a:rPr lang="en-US" dirty="0" smtClean="0"/>
              <a:t>, </a:t>
            </a:r>
            <a:r>
              <a:rPr lang="en-US" dirty="0" err="1" smtClean="0"/>
              <a:t>Silvester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Anatomia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fiziologia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omului-compendiu</a:t>
            </a:r>
            <a:r>
              <a:rPr lang="en-US" dirty="0" smtClean="0"/>
              <a:t>, </a:t>
            </a:r>
            <a:r>
              <a:rPr lang="en-US" dirty="0" err="1" smtClean="0"/>
              <a:t>auroti</a:t>
            </a:r>
            <a:r>
              <a:rPr lang="en-US" dirty="0" smtClean="0"/>
              <a:t>: </a:t>
            </a:r>
            <a:r>
              <a:rPr lang="en-US" dirty="0" err="1" smtClean="0"/>
              <a:t>Niculescu</a:t>
            </a:r>
            <a:r>
              <a:rPr lang="en-US" dirty="0" smtClean="0"/>
              <a:t>, </a:t>
            </a:r>
            <a:r>
              <a:rPr lang="en-US" dirty="0" err="1" smtClean="0"/>
              <a:t>Voiculescu</a:t>
            </a:r>
            <a:r>
              <a:rPr lang="en-US" dirty="0" smtClean="0"/>
              <a:t>, Nita, </a:t>
            </a:r>
            <a:r>
              <a:rPr lang="en-US" dirty="0" err="1" smtClean="0"/>
              <a:t>Carmaciu</a:t>
            </a:r>
            <a:r>
              <a:rPr lang="en-US" dirty="0" smtClean="0"/>
              <a:t>, </a:t>
            </a:r>
            <a:r>
              <a:rPr lang="en-US" dirty="0" err="1" smtClean="0"/>
              <a:t>Salvastru</a:t>
            </a:r>
            <a:r>
              <a:rPr lang="en-US" dirty="0" smtClean="0"/>
              <a:t>, </a:t>
            </a:r>
            <a:r>
              <a:rPr lang="en-US" dirty="0" err="1" smtClean="0"/>
              <a:t>Ciornei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Revista</a:t>
            </a:r>
            <a:r>
              <a:rPr lang="en-US" dirty="0" smtClean="0">
                <a:solidFill>
                  <a:srgbClr val="FF0000"/>
                </a:solidFill>
              </a:rPr>
              <a:t> Atlas- </a:t>
            </a:r>
            <a:r>
              <a:rPr lang="en-US" dirty="0" err="1" smtClean="0"/>
              <a:t>Corpul</a:t>
            </a:r>
            <a:r>
              <a:rPr lang="en-US" dirty="0" smtClean="0"/>
              <a:t> </a:t>
            </a:r>
            <a:r>
              <a:rPr lang="en-US" dirty="0" err="1" smtClean="0"/>
              <a:t>uman</a:t>
            </a:r>
            <a:r>
              <a:rPr lang="en-US" dirty="0" smtClean="0"/>
              <a:t>, </a:t>
            </a:r>
            <a:r>
              <a:rPr lang="en-US" dirty="0" err="1" smtClean="0"/>
              <a:t>editura</a:t>
            </a:r>
            <a:r>
              <a:rPr lang="en-US" dirty="0" smtClean="0"/>
              <a:t> </a:t>
            </a:r>
            <a:r>
              <a:rPr lang="en-US" dirty="0" err="1" smtClean="0"/>
              <a:t>Corint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Revista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Stiinta</a:t>
            </a:r>
            <a:r>
              <a:rPr lang="en-US" dirty="0" smtClean="0">
                <a:solidFill>
                  <a:srgbClr val="FF0000"/>
                </a:solidFill>
              </a:rPr>
              <a:t>- </a:t>
            </a:r>
            <a:r>
              <a:rPr lang="en-US" dirty="0" smtClean="0"/>
              <a:t>In </a:t>
            </a:r>
            <a:r>
              <a:rPr lang="en-US" dirty="0" err="1" smtClean="0"/>
              <a:t>interiorul</a:t>
            </a:r>
            <a:r>
              <a:rPr lang="en-US" dirty="0" smtClean="0"/>
              <a:t> </a:t>
            </a:r>
            <a:r>
              <a:rPr lang="en-US" dirty="0" err="1" smtClean="0"/>
              <a:t>corpului</a:t>
            </a:r>
            <a:r>
              <a:rPr lang="en-US" dirty="0" smtClean="0"/>
              <a:t> </a:t>
            </a:r>
            <a:r>
              <a:rPr lang="en-US" dirty="0" err="1" smtClean="0"/>
              <a:t>uman</a:t>
            </a:r>
            <a:r>
              <a:rPr lang="en-US" dirty="0" smtClean="0"/>
              <a:t>, </a:t>
            </a:r>
            <a:r>
              <a:rPr lang="en-US" dirty="0" err="1" smtClean="0"/>
              <a:t>numarul</a:t>
            </a:r>
            <a:r>
              <a:rPr lang="en-US" dirty="0" smtClean="0"/>
              <a:t> 208</a:t>
            </a:r>
          </a:p>
        </p:txBody>
      </p:sp>
      <p:sp>
        <p:nvSpPr>
          <p:cNvPr id="125954" name="AutoShape 2" descr="data:image/jpeg;base64,/9j/4AAQSkZJRgABAQAAAQABAAD/2wBDAAkGBwgHBgkIBwgKCgkLDRYPDQwMDRsUFRAWIB0iIiAdHx8kKDQsJCYxJx8fLT0tMTU3Ojo6Iys/RD84QzQ5Ojf/2wBDAQoKCg0MDRoPDxo3JR8lNzc3Nzc3Nzc3Nzc3Nzc3Nzc3Nzc3Nzc3Nzc3Nzc3Nzc3Nzc3Nzc3Nzc3Nzc3Nzc3Nzf/wAARCACkAHcDASIAAhEBAxEB/8QAHAAAAgMBAQEBAAAAAAAAAAAAAAYEBQcBAwII/8QAQRAAAQMDAwIDBQQIBAUFAAAAAQIDBAAFEQYSITFBBxNRFCJhcYEyUpGhFSNCU2KSscEIFiQzFyU0cqJDc4Oj0f/EABoBAQADAQEBAAAAAAAAAAAAAAABAgMEBQb/xAAjEQADAAICAwABBQAAAAAAAAAAAQIDESExBBJBURMVQsHw/9oADAMBAAIRAxEAPwDcaKKKAK4eldqvvk1yBbVvMJSp5TjbLQX9ne4tKE5x2yoZ+FAcut2i26OpbrzfmE7W2gSVLX90JSConrwATwaV3m7zeB50qK3H2pHlpkOlJzu7toKkjoCCVk+uKobnoZ+BKbcZ9huDkl9fmuufqnvMVucPZQOTuPUYHrUKRarmy83EbiXRa0j3REnqQkfAK81IJAH2eoBBxWF5KT0kbRjl/SzXbnWZ7c25XCRDDLXlOOpQ0HFr42KSdiisH3htzwcADubmyXqcuY5GVckupODHRKhrbUpOOU5J5IxnPJxnKeMlOTClQJLM25RrqIzW/eubIcdbjqxgOHctQHG4bh0CvTNT9QzWZEdtq1oWqUlTTgTGcytACxl0kH3Uj1PBzjvXDl8zLOeMcy2n9JcJdmjW27e0yFxZUZyLJTyAohSHRjktqHUDuCAR6YwTaVjRtV1lyVrZg3qU4w574TPI8pe3I91bowdqhyB+1WmaSlSpVjjm4IcbmNZZfQ8UlYUk4yraSMkYVx616MW67RS4U/S5ooorQzCiiigCiiigCiiigCkjUEuZM1RItxnmLDgx40pLSWkqEhxTqsFZKSQhJbT9nBGSc8cO9IuuxEj3eK7cZXsMWVEWwqZu2pSpLja0oUo8DcN4GfiKrW9cErs8Hnm7hqS1yG2WvO2rkqDyk+bG/VLSUEpVlQCnBwRgZyFcpFSRfINuuFutstwGdMBG5sKU0g4KiAvGMk5POM9TjipWmNkrS9uddaQDMiIeeQBgFTiQpf4lRqmjx2rDbm4s3TsaQ2wfKRKK2MLTk7Soqwc4xnPfPJrJNW2m9F69saTS2NJlxgsIMlnzCMhJcAJ+Qqmm3+0pv7dgW4tMt5jz0ONo3JR720ZOMDPx4PQ9QDWwbDp2bYHpE1NtcXIDrjsptSClgknIQsYwEdMjHIJ617wlIdibGdNwZjrY8tUhgseUpYA5HfHQ9OM4qsxO3t9E3kvS1OyU1Idt1wYU67v3MpIDTiihRQVAknvhChkqIA5PJAr203c7iq+JYkNMez3Bt+ZtQ2sLYKVoSkKJODkKxwByg9ajXG3M2fQ0qMEJUiJFW+4EjaHFJBcX8tx3fjUrQ7DL02dOjShKjNttw2HUKyghKlrVtI4P+4lJI/d1pFb4IudcjjRRRWpmFFFFAFFFFAFFFLHiDq1jR1jNwdb851x1LTLH3yeTz2ASFHPyoBnqPNiMzIr0aQgLaeQULSehBGDUax3mBe7ZGuFufS7Hko3oIPOAcEEeoPB+NVVw1hG9sdttiivXm5N/7jUUgNs56eY6fdT8gSr4UBV6VeUm1mwOPeRcrSlMVwYBUUJ91t0AjBCkgHvgkjqKsWESrepwKS9ObWoq83cnzQfukcAgdsY64x1JotTaWu1yiuX+4XNq23eEytbCrWwcpSAVBtxajudT8MJHJ4qJZdcS/aBCvVuCnEq8tU2I4nyyvaFYKVEEHCk9M9RWFYa5qVwaTmhNTT5Lp9qxuzjMk2NtyY3tUXnITanE+h3HkfDntU912TMaUyxFLKV5SpySBgD4IByr5HH9jBfvNlceQ+/BmLfYVhDi7LJUpGfunys9uoqNedXexRWVwrTNlPSFFLKHk+z/AFIXhYSPXb/UZymap6S5NKuYXtT0jmtVLt+jLjF9pekvTGvY4yXNvmLcdGwJyAM9c/SnS0w0W+2RITf2I7KGhnuEgCsy05brjrWc9cbzcpNuuEEodt7MMJLUdKwcL94ELVwpJzjGDwARTT+nL7p7jVEJEuAnrdLa2o7B6uM8qHzTuHyrpiHK0zG6VPaHCio0CfEuMVuVAkNSI7gyh1pQUkj5ipI5q5UKKKKAKKKKA4ayeRdYN71PddU3daP8u6fbchxt6ch51WA4oev3QO+RTH4rakXY9PCJCcCLlc1ezRlbseXn7ThPYJHf1Ipc0dZoz0C1zHmFmy244s8NacLmP85kKB4yTkp7Ae9xWGffrpfSZW2VVn8MpbenJlyjPTotxdUp2FATJU35bBVu8hRBHKxgE9iB6GtM0LItErTsdyxQ24UYFSFxUt7FMuA4WlQ+8D379a+4SZK53nKeKlJymRtJLSfRtA7kHqr1yPgmnuVivcC/vXXSj8NpMxO6dFkg7HXE/ZKcfZUoZSVfAHBqsZXNetstU6HRbaHG1IWkKQoEEEZBBrDZtuet1wmWhmQ0Am5PIS44gqUGvZ45AAJ5VswMnI4Jx2rZbJdGLvbm5ccKRnKXGl43suA4UhWOikkEH5UiXSwtXLWE+Mt4B15xx9hWMFlzyGAk/H/bP0JFduO/Wk30c2fE8mOpXbRlt2lXTTc8wYN4uaIi0BxlCZTnujkFPB9R8OtXGlETDaUXJ11yW/JKi4H3NyykKISAs89B0JxyemTVPrFxxd0aRIa8mQy0WX2vuOJWcjnqOQQe4IPerfS0v2TSRfKVLLTjuxtAyVnecJA9STj617WOMW1c9cngeZed+JM3zTaTX57Hnw3k/wDO1MMBIY2yUO7uFBze26lOP/ldJ+VaZgVn9mhIsuo7dbkkrdbaaLyjxuW4iQVK+ZUkn8Kd589m3sh+UShgHC3SPdb+KvQfHoO9eHb9qbPocUOImX8SKWbpdDMpy46deFruCtylpbR/p5Cj+9bGAo5/aGFfGpemb0bxGeTIZ9muEN0sTY2c+W4ADwe6SCCD6H1yBcA7hxSRqR3/AC1rW234rKbfcki3z/uoWNxZcPpySknpg/jU0HiiuCu0AUUUUBi0K2f8TvEGbdrgQqwWZ0xmIyjy6pJzyn7pOSemRtHrjR2I8lyY95rZadSShDwHuoa7Br0JGMk9x6YpM1dFXoLV7WsYKF/oeepMe8MoBIQT0dwOOo6+px+1TrfdQwLLaU3J5ZeQ6UojNs4UuStX2EoHcn+nNcmZ5FfBea0i1ZaQ00lttIShIwEjsK9McUsx9QTo0qA1fosOKiepaGyy+pZaWElYSolIBylKskdCAOc5pijvtSWUPMOodbWMpW2oKSofAiuOpc9klBIbXadXQnoXKLytTUtjJxuQ2pSXh6HCQg+uU8+7VTf5K7VrpuW5vEcNNSFBCdyloAdacwOuE72lHHNNV6tqLrDLCnHGXUqDjEhrhbLg6LT8vToRkHIJFUcEwtZR3bfeQEXmzPhL5iulCmnMcOIIOQlac8HPdJziu/xsntOvqKNCr4paSav7LerdNqRLeS0EyEMKC/PZHO5OOqhxx3HxABjeFmnHpsK2zpiFNWyMoywXU7fPdJKkYz+yjg57qCcHANXWp9EmHZ7jc1ymbm7DjuSGhOt7a3CUpzt3I29SPTPNRtP6Vi36RcFsphQUQn0R21NQELcSPJaWcKXkD7ZTjbjAFdqzWo9F0Y3hm6VV8LeLIReddsvxSlTTSlLQtPIcabbKN2cd3HVAeoTkd6eJCAuO4hYBCkEEEdRiq6w2GJZUOFguuyHtvnyX1bnHcdMnoAMnAAAGTgcmrasjUorHd25dii3Na0oiGM2oL7KJSM4+pwO+c/CjU1lb1RpeZbJaC2JTXu7jy2ocpJ+IIH9OaXNDQ7jd3lyL062YVpmvxoUVs8KWhxSfMc55KRwkdB9rrjDjd7m3bIvmqbdfcUdrMdhO5x5fZKR/c8AAkkAE0AveGF/kXjTgj3RK0Xe2rMSa2sYVvT0UfmMfXNOFZ/ZIl1s2tP0nfXIwVqFvyVNR0e7HeaBU2jfjKstheVHHKfkBoFAFFFFARrlBjXOA/BmtB2NIQW3EH9pJGDWO+HkRi3afTqa/3Fb1utpfbtaHsKMZoLKSeOqyQQBzxgDrgbXWba70lBhuQbvBtL8lhm4plXCLHecIUnB99LOdpIVhRAGTg56mq0totL0zytMVd7eXqrVbLbENptSrfDkgARmcZLrmeN6gAf4R+Xtou+xok32dNpnw4N6mLdt7qm0JZUPLBGEg7kbghS+QOpryRPja3kP8lvTluc/1XngtmU6kBWxQOCltOQTkcn4DmS7PaPlanuDLimGVFqyQUg+ZJcWCA5t+8oZ2jHuoyTjJxzUtr1f+/BpWtFtrK9y4gYtFhQl2+3AFMZKvsspH2nlnslP5nFWmk9ORNM2lEKKS44olyRIXyuQ6ftLUe5NRtJ2F63mRc7s4l+9TyFSXB9lpP7LKP4U5x8TyaY62xY1jnRk3spNbPJZ0ffHFDIRb3zj1/VqqDoIp9juG1SVZlg5T8WmzXx4lW6ZcdOhMRt19tmS29KiNJ3KlMpPvNgd+xx32470veHSC7qN+RaorsWAmOtualUNUZC3t48sBB/aSkLCj8ge1akGm0UUUAr6TKYd91La9oQRNE5CQDyh5IJOf+9DlMvlJ83zdo34xnHIFJusbgNMaitN+XHeejyUKt0lEdve4VH32SABlXvBScfx/SmO3XZM5tpXsc+OXACEyIykEZ9fT60BXeIMeQ/pOc7B3e2w0iXG2gk+Y0d4wB1zjGO+cVfRH0yYrL6RhLraVgegIzVdqa2M3WzTY7ocUVx1hOxxSeSDjp3rw0PckXfSNonN4AdioyAc7VAYI+hBFAXtFFFAFcxzXaKAxK3aUf1PbNaLt02TGuSb7JSgB9XkyAkghDjedpByRkj55HFPej7bdLl7JfdWMIauDTIRFhpHuxeMLXj76/wDxT7vrmD4SrCnNXoyMp1FKOM84JFaBUaXYOAYFdooqQU911PaLTd4FqnzENTZ5xHaIJ3fM4wMngZ6mvLSKt0OeD+zcZI/+wn+9F5RpxV7tZvHsP6UCj7B52PNz/B9a8dFOhbF2RjBbushJ+OVZ/vQDHRRRQGf+MsmRDs9nkxoj0ryLsw8tDKSpQSjKyeP+3HPrX3Cn6s1HAiXFidb7LEktIeQ00wZTuxQ3DK1bQDg9k9acrjMhxYy1TpLDDRBBLywkfnSxo5SW9IWBC1JBNvjpHOckNA8fQE1lltyuDTHKp8lfPt+rIMZ+TE1i495TSlKamW9pYUAM9U7cfgal+D1pull0VFh3ZDSFblOspbXuw2vCgFds5J6Z7Vaz9r1vmN+9gNLSeCP2e2evXtVL4f6+sF1tdotirmj9LGG2FtLaW3uWEgKCSQEqOewJpip0uRklS+B8orgOaK1MztB6UVw9DQGYeFZdh6315bXtv/XiQnHotSz/AEKa1Csuin9D+PMtBXhm825LgSRgFxIA/H3FfzVqIoAooooClvGlrPerpAudxhh6XAVujrK1AJOQeQDg8jPNVugXg4vUbYBHlXp9Jz3ylCuPxpspL8OVAzNWpHUXx0/i23/+UA6VFuhdTbZZjuoaeDCy24vohW04J+ANSqz/AMXHnVRrNbgspizphTJQk48xCUKUEn+EkDI74qG9LZKW3oylNyky0Q37fFVNmLjJW9MfaU85vPKk+YrA6nPXHwpjtNy1nBt1qVHkWtFuQsttx1J3OAJCxscCcbUgpUBg8FIHNTcAAAAAAYA9PhXkm3MLmMuBxXnrU460wFq2qWlIStW37O4II5POK89Zt70v7O94Hxpg9ctXSETFOXuKyqSnaGmom5toYI93JyDz1OaRWmcIetklCWZMQJT+rVnHGUqSrrnp9RWhOIU2socSUqGMg/GlLVbIi3aDchgJfBiun49Uf0IqceR09MmsczyjYvDLUL+odKsuzlhVwjLVHlHGMrT0V9U7T9aKQfCm5i2atfguqCY91Y3DPZ5vn80FX8tFd8v2SZwXPrTRtlFFFSVEPxI0ZdNQSrbd9O3FEG7W0LDSlg4WFY43DOO/Y5zS4xqHxZshSzc9OR7s0gkF9nG9wDvlCsD6p+la/XMUBk58W7xDDyrvoW6Rm2hytBUpI+ZKAAPrVMrx8kuqcTE00kgE7VKmE8dsgI/vW44r8p6ytStP6/u0ApKWXXC8zxwUK94Y+WSPpWmGFeRS32VtuZbRfXHxc1vcElEVMO3J+8w0CofzlX9Kq9N681Zp5U5cSRFlKlv+a+JLe4lzABIIweRj8KqK8WDlb3/uf2Fet+3Yk0m3yca8m2m9GmRfHG9NoxN03HeX6sSFIH4EK/rUO966v2sbczcmtOIYtNqmIdkSg8Vls/ZP3c+6s54OM54rP5bnkxnF9wnA+Z4r9D6G0s2x4XxrNKQQZsNSnwrqFOgn8sgfSuDzPHjDSmX2dODK7XsxTzlOUnIPcV8zIjFxcjrlKUUtLbKmnVlTSkjAUAkDgkDPxOao7Pd2WYTUCSpx25RQph6OwhTrm5s7CcAZ7dfjV7GtuqLhj2DTj7KTn9bcXUsD+UEq/KvBWHJtpI9mfJmNUnpn0ccJAQEpASlKEhIAHQADoKrNRRETbNKYUtCFlG5tS1YAWOU8/OmWJ4c6ilgKvGoGIaSDlm2sbu/H6xznp8KuIHhRpaO4h6cxJur6f/VnyFOZ5z9kYT+VbR41J7bMMnky00kIHhrppespAuM5t9m1RfsqSotqeeKSCEkchKcnJ7nA9aK3GFCiwIrcWCw3HjtjCGmkhKUj4AdKK7EklpHHVOntkiiiipICiiigCsN/xC2uA1JgXv27yrgtsR0RQgEuBKid5OeAAojoc+7WyXq6xLJbJNyuLyWYsdG9a1fkB6knAA7kivyTrXUsvVeoJF1l8BXuMNfumgTtT+ZJ+JNOgVf6QlfvT/KK+UzX0KKkuqyTk5A5po0f4c3zV1rkT7WllLbLgbT56yjzT32nHbj8avJXgfq1hjzEG3SFfu2pCgr/AMkgfnWn62R/yZX1n8CtpD2O76nt0K+ylMwnX0glLYIKsjCVegJ4J7ZzX69QkJSAkYA6V+Mb9Z5FgvMq1zNpkRl7FlsnGcA8Ejpz1r9J+EGsf806aS1LczcoADUjJGXBj3V/UDn4g1WqqnunslJLod2Y7LBWWWW2ytRUrYkDcT1Jx1NetdoqpIUUUUAUUUUAUUUUAUUUUBmP+IFouaKbV5rqAiSklCFYSv3VcKHcd6SfBbQlj1HFdud5adkqZeUhLBcw0cbSCQOT1PGcfCiigN+ixmIbDceKy2yy2kJQ22kJSkDoABwK9qKKATde6CsOqWTKuLDjcxpOEyY6ghZGeh4II+YOO1I/hFp+LZ9az/ZXpKg2w42ErWMEBYwSABk8UUUBtVFFFAFFFFAFFFFAf//Z"/>
          <p:cNvSpPr>
            <a:spLocks noChangeAspect="1" noChangeArrowheads="1"/>
          </p:cNvSpPr>
          <p:nvPr/>
        </p:nvSpPr>
        <p:spPr bwMode="auto">
          <a:xfrm>
            <a:off x="63500" y="-503238"/>
            <a:ext cx="762000" cy="1047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56" name="AutoShape 4" descr="data:image/jpeg;base64,/9j/4AAQSkZJRgABAQAAAQABAAD/2wBDAAkGBwgHBgkIBwgKCgkLDRYPDQwMDRsUFRAWIB0iIiAdHx8kKDQsJCYxJx8fLT0tMTU3Ojo6Iys/RD84QzQ5Ojf/2wBDAQoKCg0MDRoPDxo3JR8lNzc3Nzc3Nzc3Nzc3Nzc3Nzc3Nzc3Nzc3Nzc3Nzc3Nzc3Nzc3Nzc3Nzc3Nzc3Nzc3Nzf/wAARCACkAHcDASIAAhEBAxEB/8QAHAAAAgMBAQEBAAAAAAAAAAAAAAYEBQcBAwII/8QAQRAAAQMDAwIDBQQIBAUFAAAAAQIDBAAFEQYSITFBBxNRFCJhcYEyUpGhFSNCU2KSscEIFiQzFyU0cqJDc4Oj0f/EABoBAQADAQEBAAAAAAAAAAAAAAABAgMEBQb/xAAjEQADAAICAwABBQAAAAAAAAAAAQIDESExBBJBURMVQsHw/9oADAMBAAIRAxEAPwDcaKKKAK4eldqvvk1yBbVvMJSp5TjbLQX9ne4tKE5x2yoZ+FAcut2i26OpbrzfmE7W2gSVLX90JSConrwATwaV3m7zeB50qK3H2pHlpkOlJzu7toKkjoCCVk+uKobnoZ+BKbcZ9huDkl9fmuufqnvMVucPZQOTuPUYHrUKRarmy83EbiXRa0j3REnqQkfAK81IJAH2eoBBxWF5KT0kbRjl/SzXbnWZ7c25XCRDDLXlOOpQ0HFr42KSdiisH3htzwcADubmyXqcuY5GVckupODHRKhrbUpOOU5J5IxnPJxnKeMlOTClQJLM25RrqIzW/eubIcdbjqxgOHctQHG4bh0CvTNT9QzWZEdtq1oWqUlTTgTGcytACxl0kH3Uj1PBzjvXDl8zLOeMcy2n9JcJdmjW27e0yFxZUZyLJTyAohSHRjktqHUDuCAR6YwTaVjRtV1lyVrZg3qU4w574TPI8pe3I91bowdqhyB+1WmaSlSpVjjm4IcbmNZZfQ8UlYUk4yraSMkYVx616MW67RS4U/S5ooorQzCiiigCiiigCiiigCkjUEuZM1RItxnmLDgx40pLSWkqEhxTqsFZKSQhJbT9nBGSc8cO9IuuxEj3eK7cZXsMWVEWwqZu2pSpLja0oUo8DcN4GfiKrW9cErs8Hnm7hqS1yG2WvO2rkqDyk+bG/VLSUEpVlQCnBwRgZyFcpFSRfINuuFutstwGdMBG5sKU0g4KiAvGMk5POM9TjipWmNkrS9uddaQDMiIeeQBgFTiQpf4lRqmjx2rDbm4s3TsaQ2wfKRKK2MLTk7Soqwc4xnPfPJrJNW2m9F69saTS2NJlxgsIMlnzCMhJcAJ+Qqmm3+0pv7dgW4tMt5jz0ONo3JR720ZOMDPx4PQ9QDWwbDp2bYHpE1NtcXIDrjsptSClgknIQsYwEdMjHIJ617wlIdibGdNwZjrY8tUhgseUpYA5HfHQ9OM4qsxO3t9E3kvS1OyU1Idt1wYU67v3MpIDTiihRQVAknvhChkqIA5PJAr203c7iq+JYkNMez3Bt+ZtQ2sLYKVoSkKJODkKxwByg9ajXG3M2fQ0qMEJUiJFW+4EjaHFJBcX8tx3fjUrQ7DL02dOjShKjNttw2HUKyghKlrVtI4P+4lJI/d1pFb4IudcjjRRRWpmFFFFAFFFFAFFFLHiDq1jR1jNwdb851x1LTLH3yeTz2ASFHPyoBnqPNiMzIr0aQgLaeQULSehBGDUax3mBe7ZGuFufS7Hko3oIPOAcEEeoPB+NVVw1hG9sdttiivXm5N/7jUUgNs56eY6fdT8gSr4UBV6VeUm1mwOPeRcrSlMVwYBUUJ91t0AjBCkgHvgkjqKsWESrepwKS9ObWoq83cnzQfukcAgdsY64x1JotTaWu1yiuX+4XNq23eEytbCrWwcpSAVBtxajudT8MJHJ4qJZdcS/aBCvVuCnEq8tU2I4nyyvaFYKVEEHCk9M9RWFYa5qVwaTmhNTT5Lp9qxuzjMk2NtyY3tUXnITanE+h3HkfDntU912TMaUyxFLKV5SpySBgD4IByr5HH9jBfvNlceQ+/BmLfYVhDi7LJUpGfunys9uoqNedXexRWVwrTNlPSFFLKHk+z/AFIXhYSPXb/UZymap6S5NKuYXtT0jmtVLt+jLjF9pekvTGvY4yXNvmLcdGwJyAM9c/SnS0w0W+2RITf2I7KGhnuEgCsy05brjrWc9cbzcpNuuEEodt7MMJLUdKwcL94ELVwpJzjGDwARTT+nL7p7jVEJEuAnrdLa2o7B6uM8qHzTuHyrpiHK0zG6VPaHCio0CfEuMVuVAkNSI7gyh1pQUkj5ipI5q5UKKKKAKKKKA4ayeRdYN71PddU3daP8u6fbchxt6ch51WA4oev3QO+RTH4rakXY9PCJCcCLlc1ezRlbseXn7ThPYJHf1Ipc0dZoz0C1zHmFmy244s8NacLmP85kKB4yTkp7Ae9xWGffrpfSZW2VVn8MpbenJlyjPTotxdUp2FATJU35bBVu8hRBHKxgE9iB6GtM0LItErTsdyxQ24UYFSFxUt7FMuA4WlQ+8D379a+4SZK53nKeKlJymRtJLSfRtA7kHqr1yPgmnuVivcC/vXXSj8NpMxO6dFkg7HXE/ZKcfZUoZSVfAHBqsZXNetstU6HRbaHG1IWkKQoEEEZBBrDZtuet1wmWhmQ0Am5PIS44gqUGvZ45AAJ5VswMnI4Jx2rZbJdGLvbm5ccKRnKXGl43suA4UhWOikkEH5UiXSwtXLWE+Mt4B15xx9hWMFlzyGAk/H/bP0JFduO/Wk30c2fE8mOpXbRlt2lXTTc8wYN4uaIi0BxlCZTnujkFPB9R8OtXGlETDaUXJ11yW/JKi4H3NyykKISAs89B0JxyemTVPrFxxd0aRIa8mQy0WX2vuOJWcjnqOQQe4IPerfS0v2TSRfKVLLTjuxtAyVnecJA9STj617WOMW1c9cngeZed+JM3zTaTX57Hnw3k/wDO1MMBIY2yUO7uFBze26lOP/ldJ+VaZgVn9mhIsuo7dbkkrdbaaLyjxuW4iQVK+ZUkn8Kd589m3sh+UShgHC3SPdb+KvQfHoO9eHb9qbPocUOImX8SKWbpdDMpy46deFruCtylpbR/p5Cj+9bGAo5/aGFfGpemb0bxGeTIZ9muEN0sTY2c+W4ADwe6SCCD6H1yBcA7hxSRqR3/AC1rW234rKbfcki3z/uoWNxZcPpySknpg/jU0HiiuCu0AUUUUBi0K2f8TvEGbdrgQqwWZ0xmIyjy6pJzyn7pOSemRtHrjR2I8lyY95rZadSShDwHuoa7Br0JGMk9x6YpM1dFXoLV7WsYKF/oeepMe8MoBIQT0dwOOo6+px+1TrfdQwLLaU3J5ZeQ6UojNs4UuStX2EoHcn+nNcmZ5FfBea0i1ZaQ00lttIShIwEjsK9McUsx9QTo0qA1fosOKiepaGyy+pZaWElYSolIBylKskdCAOc5pijvtSWUPMOodbWMpW2oKSofAiuOpc9klBIbXadXQnoXKLytTUtjJxuQ2pSXh6HCQg+uU8+7VTf5K7VrpuW5vEcNNSFBCdyloAdacwOuE72lHHNNV6tqLrDLCnHGXUqDjEhrhbLg6LT8vToRkHIJFUcEwtZR3bfeQEXmzPhL5iulCmnMcOIIOQlac8HPdJziu/xsntOvqKNCr4paSav7LerdNqRLeS0EyEMKC/PZHO5OOqhxx3HxABjeFmnHpsK2zpiFNWyMoywXU7fPdJKkYz+yjg57qCcHANXWp9EmHZ7jc1ymbm7DjuSGhOt7a3CUpzt3I29SPTPNRtP6Vi36RcFsphQUQn0R21NQELcSPJaWcKXkD7ZTjbjAFdqzWo9F0Y3hm6VV8LeLIReddsvxSlTTSlLQtPIcabbKN2cd3HVAeoTkd6eJCAuO4hYBCkEEEdRiq6w2GJZUOFguuyHtvnyX1bnHcdMnoAMnAAAGTgcmrasjUorHd25dii3Na0oiGM2oL7KJSM4+pwO+c/CjU1lb1RpeZbJaC2JTXu7jy2ocpJ+IIH9OaXNDQ7jd3lyL062YVpmvxoUVs8KWhxSfMc55KRwkdB9rrjDjd7m3bIvmqbdfcUdrMdhO5x5fZKR/c8AAkkAE0AveGF/kXjTgj3RK0Xe2rMSa2sYVvT0UfmMfXNOFZ/ZIl1s2tP0nfXIwVqFvyVNR0e7HeaBU2jfjKstheVHHKfkBoFAFFFFARrlBjXOA/BmtB2NIQW3EH9pJGDWO+HkRi3afTqa/3Fb1utpfbtaHsKMZoLKSeOqyQQBzxgDrgbXWba70lBhuQbvBtL8lhm4plXCLHecIUnB99LOdpIVhRAGTg56mq0totL0zytMVd7eXqrVbLbENptSrfDkgARmcZLrmeN6gAf4R+Xtou+xok32dNpnw4N6mLdt7qm0JZUPLBGEg7kbghS+QOpryRPja3kP8lvTluc/1XngtmU6kBWxQOCltOQTkcn4DmS7PaPlanuDLimGVFqyQUg+ZJcWCA5t+8oZ2jHuoyTjJxzUtr1f+/BpWtFtrK9y4gYtFhQl2+3AFMZKvsspH2nlnslP5nFWmk9ORNM2lEKKS44olyRIXyuQ6ftLUe5NRtJ2F63mRc7s4l+9TyFSXB9lpP7LKP4U5x8TyaY62xY1jnRk3spNbPJZ0ffHFDIRb3zj1/VqqDoIp9juG1SVZlg5T8WmzXx4lW6ZcdOhMRt19tmS29KiNJ3KlMpPvNgd+xx32470veHSC7qN+RaorsWAmOtualUNUZC3t48sBB/aSkLCj8ge1akGm0UUUAr6TKYd91La9oQRNE5CQDyh5IJOf+9DlMvlJ83zdo34xnHIFJusbgNMaitN+XHeejyUKt0lEdve4VH32SABlXvBScfx/SmO3XZM5tpXsc+OXACEyIykEZ9fT60BXeIMeQ/pOc7B3e2w0iXG2gk+Y0d4wB1zjGO+cVfRH0yYrL6RhLraVgegIzVdqa2M3WzTY7ocUVx1hOxxSeSDjp3rw0PckXfSNonN4AdioyAc7VAYI+hBFAXtFFFAFcxzXaKAxK3aUf1PbNaLt02TGuSb7JSgB9XkyAkghDjedpByRkj55HFPej7bdLl7JfdWMIauDTIRFhpHuxeMLXj76/wDxT7vrmD4SrCnNXoyMp1FKOM84JFaBUaXYOAYFdooqQU911PaLTd4FqnzENTZ5xHaIJ3fM4wMngZ6mvLSKt0OeD+zcZI/+wn+9F5RpxV7tZvHsP6UCj7B52PNz/B9a8dFOhbF2RjBbushJ+OVZ/vQDHRRRQGf+MsmRDs9nkxoj0ryLsw8tDKSpQSjKyeP+3HPrX3Cn6s1HAiXFidb7LEktIeQ00wZTuxQ3DK1bQDg9k9acrjMhxYy1TpLDDRBBLywkfnSxo5SW9IWBC1JBNvjpHOckNA8fQE1lltyuDTHKp8lfPt+rIMZ+TE1i495TSlKamW9pYUAM9U7cfgal+D1pull0VFh3ZDSFblOspbXuw2vCgFds5J6Z7Vaz9r1vmN+9gNLSeCP2e2evXtVL4f6+sF1tdotirmj9LGG2FtLaW3uWEgKCSQEqOewJpip0uRklS+B8orgOaK1MztB6UVw9DQGYeFZdh6315bXtv/XiQnHotSz/AEKa1Csuin9D+PMtBXhm825LgSRgFxIA/H3FfzVqIoAooooClvGlrPerpAudxhh6XAVujrK1AJOQeQDg8jPNVugXg4vUbYBHlXp9Jz3ylCuPxpspL8OVAzNWpHUXx0/i23/+UA6VFuhdTbZZjuoaeDCy24vohW04J+ANSqz/AMXHnVRrNbgspizphTJQk48xCUKUEn+EkDI74qG9LZKW3oylNyky0Q37fFVNmLjJW9MfaU85vPKk+YrA6nPXHwpjtNy1nBt1qVHkWtFuQsttx1J3OAJCxscCcbUgpUBg8FIHNTcAAAAAAYA9PhXkm3MLmMuBxXnrU460wFq2qWlIStW37O4II5POK89Zt70v7O94Hxpg9ctXSETFOXuKyqSnaGmom5toYI93JyDz1OaRWmcIetklCWZMQJT+rVnHGUqSrrnp9RWhOIU2socSUqGMg/GlLVbIi3aDchgJfBiun49Uf0IqceR09MmsczyjYvDLUL+odKsuzlhVwjLVHlHGMrT0V9U7T9aKQfCm5i2atfguqCY91Y3DPZ5vn80FX8tFd8v2SZwXPrTRtlFFFSVEPxI0ZdNQSrbd9O3FEG7W0LDSlg4WFY43DOO/Y5zS4xqHxZshSzc9OR7s0gkF9nG9wDvlCsD6p+la/XMUBk58W7xDDyrvoW6Rm2hytBUpI+ZKAAPrVMrx8kuqcTE00kgE7VKmE8dsgI/vW44r8p6ytStP6/u0ApKWXXC8zxwUK94Y+WSPpWmGFeRS32VtuZbRfXHxc1vcElEVMO3J+8w0CofzlX9Kq9N681Zp5U5cSRFlKlv+a+JLe4lzABIIweRj8KqK8WDlb3/uf2Fet+3Yk0m3yca8m2m9GmRfHG9NoxN03HeX6sSFIH4EK/rUO966v2sbczcmtOIYtNqmIdkSg8Vls/ZP3c+6s54OM54rP5bnkxnF9wnA+Z4r9D6G0s2x4XxrNKQQZsNSnwrqFOgn8sgfSuDzPHjDSmX2dODK7XsxTzlOUnIPcV8zIjFxcjrlKUUtLbKmnVlTSkjAUAkDgkDPxOao7Pd2WYTUCSpx25RQph6OwhTrm5s7CcAZ7dfjV7GtuqLhj2DTj7KTn9bcXUsD+UEq/KvBWHJtpI9mfJmNUnpn0ccJAQEpASlKEhIAHQADoKrNRRETbNKYUtCFlG5tS1YAWOU8/OmWJ4c6ilgKvGoGIaSDlm2sbu/H6xznp8KuIHhRpaO4h6cxJur6f/VnyFOZ5z9kYT+VbR41J7bMMnky00kIHhrppespAuM5t9m1RfsqSotqeeKSCEkchKcnJ7nA9aK3GFCiwIrcWCw3HjtjCGmkhKUj4AdKK7EklpHHVOntkiiiipICiiigCsN/xC2uA1JgXv27yrgtsR0RQgEuBKid5OeAAojoc+7WyXq6xLJbJNyuLyWYsdG9a1fkB6knAA7kivyTrXUsvVeoJF1l8BXuMNfumgTtT+ZJ+JNOgVf6QlfvT/KK+UzX0KKkuqyTk5A5po0f4c3zV1rkT7WllLbLgbT56yjzT32nHbj8avJXgfq1hjzEG3SFfu2pCgr/AMkgfnWn62R/yZX1n8CtpD2O76nt0K+ylMwnX0glLYIKsjCVegJ4J7ZzX69QkJSAkYA6V+Mb9Z5FgvMq1zNpkRl7FlsnGcA8Ejpz1r9J+EGsf806aS1LczcoADUjJGXBj3V/UDn4g1WqqnunslJLod2Y7LBWWWW2ytRUrYkDcT1Jx1NetdoqpIUUUUAUUUUAUUUUAUUUUBmP+IFouaKbV5rqAiSklCFYSv3VcKHcd6SfBbQlj1HFdud5adkqZeUhLBcw0cbSCQOT1PGcfCiigN+ixmIbDceKy2yy2kJQ22kJSkDoABwK9qKKATde6CsOqWTKuLDjcxpOEyY6ghZGeh4II+YOO1I/hFp+LZ9az/ZXpKg2w42ErWMEBYwSABk8UUUBtVFFFAFFFFAFFFFAf//Z"/>
          <p:cNvSpPr>
            <a:spLocks noChangeAspect="1" noChangeArrowheads="1"/>
          </p:cNvSpPr>
          <p:nvPr/>
        </p:nvSpPr>
        <p:spPr bwMode="auto">
          <a:xfrm>
            <a:off x="63500" y="-503238"/>
            <a:ext cx="762000" cy="1047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58" name="AutoShape 6" descr="data:image/jpeg;base64,/9j/4AAQSkZJRgABAQAAAQABAAD/2wBDAAkGBwgHBgkIBwgKCgkLDRYPDQwMDRsUFRAWIB0iIiAdHx8kKDQsJCYxJx8fLT0tMTU3Ojo6Iys/RD84QzQ5Ojf/2wBDAQoKCg0MDRoPDxo3JR8lNzc3Nzc3Nzc3Nzc3Nzc3Nzc3Nzc3Nzc3Nzc3Nzc3Nzc3Nzc3Nzc3Nzc3Nzc3Nzc3Nzf/wAARCACkAHcDASIAAhEBAxEB/8QAHAAAAgMBAQEBAAAAAAAAAAAAAAYEBQcBAwII/8QAQRAAAQMDAwIDBQQIBAUFAAAAAQIDBAAFEQYSITFBBxNRFCJhcYEyUpGhFSNCU2KSscEIFiQzFyU0cqJDc4Oj0f/EABoBAQADAQEBAAAAAAAAAAAAAAABAgMEBQb/xAAjEQADAAICAwABBQAAAAAAAAAAAQIDESExBBJBURMVQsHw/9oADAMBAAIRAxEAPwDcaKKKAK4eldqvvk1yBbVvMJSp5TjbLQX9ne4tKE5x2yoZ+FAcut2i26OpbrzfmE7W2gSVLX90JSConrwATwaV3m7zeB50qK3H2pHlpkOlJzu7toKkjoCCVk+uKobnoZ+BKbcZ9huDkl9fmuufqnvMVucPZQOTuPUYHrUKRarmy83EbiXRa0j3REnqQkfAK81IJAH2eoBBxWF5KT0kbRjl/SzXbnWZ7c25XCRDDLXlOOpQ0HFr42KSdiisH3htzwcADubmyXqcuY5GVckupODHRKhrbUpOOU5J5IxnPJxnKeMlOTClQJLM25RrqIzW/eubIcdbjqxgOHctQHG4bh0CvTNT9QzWZEdtq1oWqUlTTgTGcytACxl0kH3Uj1PBzjvXDl8zLOeMcy2n9JcJdmjW27e0yFxZUZyLJTyAohSHRjktqHUDuCAR6YwTaVjRtV1lyVrZg3qU4w574TPI8pe3I91bowdqhyB+1WmaSlSpVjjm4IcbmNZZfQ8UlYUk4yraSMkYVx616MW67RS4U/S5ooorQzCiiigCiiigCiiigCkjUEuZM1RItxnmLDgx40pLSWkqEhxTqsFZKSQhJbT9nBGSc8cO9IuuxEj3eK7cZXsMWVEWwqZu2pSpLja0oUo8DcN4GfiKrW9cErs8Hnm7hqS1yG2WvO2rkqDyk+bG/VLSUEpVlQCnBwRgZyFcpFSRfINuuFutstwGdMBG5sKU0g4KiAvGMk5POM9TjipWmNkrS9uddaQDMiIeeQBgFTiQpf4lRqmjx2rDbm4s3TsaQ2wfKRKK2MLTk7Soqwc4xnPfPJrJNW2m9F69saTS2NJlxgsIMlnzCMhJcAJ+Qqmm3+0pv7dgW4tMt5jz0ONo3JR720ZOMDPx4PQ9QDWwbDp2bYHpE1NtcXIDrjsptSClgknIQsYwEdMjHIJ617wlIdibGdNwZjrY8tUhgseUpYA5HfHQ9OM4qsxO3t9E3kvS1OyU1Idt1wYU67v3MpIDTiihRQVAknvhChkqIA5PJAr203c7iq+JYkNMez3Bt+ZtQ2sLYKVoSkKJODkKxwByg9ajXG3M2fQ0qMEJUiJFW+4EjaHFJBcX8tx3fjUrQ7DL02dOjShKjNttw2HUKyghKlrVtI4P+4lJI/d1pFb4IudcjjRRRWpmFFFFAFFFFAFFFLHiDq1jR1jNwdb851x1LTLH3yeTz2ASFHPyoBnqPNiMzIr0aQgLaeQULSehBGDUax3mBe7ZGuFufS7Hko3oIPOAcEEeoPB+NVVw1hG9sdttiivXm5N/7jUUgNs56eY6fdT8gSr4UBV6VeUm1mwOPeRcrSlMVwYBUUJ91t0AjBCkgHvgkjqKsWESrepwKS9ObWoq83cnzQfukcAgdsY64x1JotTaWu1yiuX+4XNq23eEytbCrWwcpSAVBtxajudT8MJHJ4qJZdcS/aBCvVuCnEq8tU2I4nyyvaFYKVEEHCk9M9RWFYa5qVwaTmhNTT5Lp9qxuzjMk2NtyY3tUXnITanE+h3HkfDntU912TMaUyxFLKV5SpySBgD4IByr5HH9jBfvNlceQ+/BmLfYVhDi7LJUpGfunys9uoqNedXexRWVwrTNlPSFFLKHk+z/AFIXhYSPXb/UZymap6S5NKuYXtT0jmtVLt+jLjF9pekvTGvY4yXNvmLcdGwJyAM9c/SnS0w0W+2RITf2I7KGhnuEgCsy05brjrWc9cbzcpNuuEEodt7MMJLUdKwcL94ELVwpJzjGDwARTT+nL7p7jVEJEuAnrdLa2o7B6uM8qHzTuHyrpiHK0zG6VPaHCio0CfEuMVuVAkNSI7gyh1pQUkj5ipI5q5UKKKKAKKKKA4ayeRdYN71PddU3daP8u6fbchxt6ch51WA4oev3QO+RTH4rakXY9PCJCcCLlc1ezRlbseXn7ThPYJHf1Ipc0dZoz0C1zHmFmy244s8NacLmP85kKB4yTkp7Ae9xWGffrpfSZW2VVn8MpbenJlyjPTotxdUp2FATJU35bBVu8hRBHKxgE9iB6GtM0LItErTsdyxQ24UYFSFxUt7FMuA4WlQ+8D379a+4SZK53nKeKlJymRtJLSfRtA7kHqr1yPgmnuVivcC/vXXSj8NpMxO6dFkg7HXE/ZKcfZUoZSVfAHBqsZXNetstU6HRbaHG1IWkKQoEEEZBBrDZtuet1wmWhmQ0Am5PIS44gqUGvZ45AAJ5VswMnI4Jx2rZbJdGLvbm5ccKRnKXGl43suA4UhWOikkEH5UiXSwtXLWE+Mt4B15xx9hWMFlzyGAk/H/bP0JFduO/Wk30c2fE8mOpXbRlt2lXTTc8wYN4uaIi0BxlCZTnujkFPB9R8OtXGlETDaUXJ11yW/JKi4H3NyykKISAs89B0JxyemTVPrFxxd0aRIa8mQy0WX2vuOJWcjnqOQQe4IPerfS0v2TSRfKVLLTjuxtAyVnecJA9STj617WOMW1c9cngeZed+JM3zTaTX57Hnw3k/wDO1MMBIY2yUO7uFBze26lOP/ldJ+VaZgVn9mhIsuo7dbkkrdbaaLyjxuW4iQVK+ZUkn8Kd589m3sh+UShgHC3SPdb+KvQfHoO9eHb9qbPocUOImX8SKWbpdDMpy46deFruCtylpbR/p5Cj+9bGAo5/aGFfGpemb0bxGeTIZ9muEN0sTY2c+W4ADwe6SCCD6H1yBcA7hxSRqR3/AC1rW234rKbfcki3z/uoWNxZcPpySknpg/jU0HiiuCu0AUUUUBi0K2f8TvEGbdrgQqwWZ0xmIyjy6pJzyn7pOSemRtHrjR2I8lyY95rZadSShDwHuoa7Br0JGMk9x6YpM1dFXoLV7WsYKF/oeepMe8MoBIQT0dwOOo6+px+1TrfdQwLLaU3J5ZeQ6UojNs4UuStX2EoHcn+nNcmZ5FfBea0i1ZaQ00lttIShIwEjsK9McUsx9QTo0qA1fosOKiepaGyy+pZaWElYSolIBylKskdCAOc5pijvtSWUPMOodbWMpW2oKSofAiuOpc9klBIbXadXQnoXKLytTUtjJxuQ2pSXh6HCQg+uU8+7VTf5K7VrpuW5vEcNNSFBCdyloAdacwOuE72lHHNNV6tqLrDLCnHGXUqDjEhrhbLg6LT8vToRkHIJFUcEwtZR3bfeQEXmzPhL5iulCmnMcOIIOQlac8HPdJziu/xsntOvqKNCr4paSav7LerdNqRLeS0EyEMKC/PZHO5OOqhxx3HxABjeFmnHpsK2zpiFNWyMoywXU7fPdJKkYz+yjg57qCcHANXWp9EmHZ7jc1ymbm7DjuSGhOt7a3CUpzt3I29SPTPNRtP6Vi36RcFsphQUQn0R21NQELcSPJaWcKXkD7ZTjbjAFdqzWo9F0Y3hm6VV8LeLIReddsvxSlTTSlLQtPIcabbKN2cd3HVAeoTkd6eJCAuO4hYBCkEEEdRiq6w2GJZUOFguuyHtvnyX1bnHcdMnoAMnAAAGTgcmrasjUorHd25dii3Na0oiGM2oL7KJSM4+pwO+c/CjU1lb1RpeZbJaC2JTXu7jy2ocpJ+IIH9OaXNDQ7jd3lyL062YVpmvxoUVs8KWhxSfMc55KRwkdB9rrjDjd7m3bIvmqbdfcUdrMdhO5x5fZKR/c8AAkkAE0AveGF/kXjTgj3RK0Xe2rMSa2sYVvT0UfmMfXNOFZ/ZIl1s2tP0nfXIwVqFvyVNR0e7HeaBU2jfjKstheVHHKfkBoFAFFFFARrlBjXOA/BmtB2NIQW3EH9pJGDWO+HkRi3afTqa/3Fb1utpfbtaHsKMZoLKSeOqyQQBzxgDrgbXWba70lBhuQbvBtL8lhm4plXCLHecIUnB99LOdpIVhRAGTg56mq0totL0zytMVd7eXqrVbLbENptSrfDkgARmcZLrmeN6gAf4R+Xtou+xok32dNpnw4N6mLdt7qm0JZUPLBGEg7kbghS+QOpryRPja3kP8lvTluc/1XngtmU6kBWxQOCltOQTkcn4DmS7PaPlanuDLimGVFqyQUg+ZJcWCA5t+8oZ2jHuoyTjJxzUtr1f+/BpWtFtrK9y4gYtFhQl2+3AFMZKvsspH2nlnslP5nFWmk9ORNM2lEKKS44olyRIXyuQ6ftLUe5NRtJ2F63mRc7s4l+9TyFSXB9lpP7LKP4U5x8TyaY62xY1jnRk3spNbPJZ0ffHFDIRb3zj1/VqqDoIp9juG1SVZlg5T8WmzXx4lW6ZcdOhMRt19tmS29KiNJ3KlMpPvNgd+xx32470veHSC7qN+RaorsWAmOtualUNUZC3t48sBB/aSkLCj8ge1akGm0UUUAr6TKYd91La9oQRNE5CQDyh5IJOf+9DlMvlJ83zdo34xnHIFJusbgNMaitN+XHeejyUKt0lEdve4VH32SABlXvBScfx/SmO3XZM5tpXsc+OXACEyIykEZ9fT60BXeIMeQ/pOc7B3e2w0iXG2gk+Y0d4wB1zjGO+cVfRH0yYrL6RhLraVgegIzVdqa2M3WzTY7ocUVx1hOxxSeSDjp3rw0PckXfSNonN4AdioyAc7VAYI+hBFAXtFFFAFcxzXaKAxK3aUf1PbNaLt02TGuSb7JSgB9XkyAkghDjedpByRkj55HFPej7bdLl7JfdWMIauDTIRFhpHuxeMLXj76/wDxT7vrmD4SrCnNXoyMp1FKOM84JFaBUaXYOAYFdooqQU911PaLTd4FqnzENTZ5xHaIJ3fM4wMngZ6mvLSKt0OeD+zcZI/+wn+9F5RpxV7tZvHsP6UCj7B52PNz/B9a8dFOhbF2RjBbushJ+OVZ/vQDHRRRQGf+MsmRDs9nkxoj0ryLsw8tDKSpQSjKyeP+3HPrX3Cn6s1HAiXFidb7LEktIeQ00wZTuxQ3DK1bQDg9k9acrjMhxYy1TpLDDRBBLywkfnSxo5SW9IWBC1JBNvjpHOckNA8fQE1lltyuDTHKp8lfPt+rIMZ+TE1i495TSlKamW9pYUAM9U7cfgal+D1pull0VFh3ZDSFblOspbXuw2vCgFds5J6Z7Vaz9r1vmN+9gNLSeCP2e2evXtVL4f6+sF1tdotirmj9LGG2FtLaW3uWEgKCSQEqOewJpip0uRklS+B8orgOaK1MztB6UVw9DQGYeFZdh6315bXtv/XiQnHotSz/AEKa1Csuin9D+PMtBXhm825LgSRgFxIA/H3FfzVqIoAooooClvGlrPerpAudxhh6XAVujrK1AJOQeQDg8jPNVugXg4vUbYBHlXp9Jz3ylCuPxpspL8OVAzNWpHUXx0/i23/+UA6VFuhdTbZZjuoaeDCy24vohW04J+ANSqz/AMXHnVRrNbgspizphTJQk48xCUKUEn+EkDI74qG9LZKW3oylNyky0Q37fFVNmLjJW9MfaU85vPKk+YrA6nPXHwpjtNy1nBt1qVHkWtFuQsttx1J3OAJCxscCcbUgpUBg8FIHNTcAAAAAAYA9PhXkm3MLmMuBxXnrU460wFq2qWlIStW37O4II5POK89Zt70v7O94Hxpg9ctXSETFOXuKyqSnaGmom5toYI93JyDz1OaRWmcIetklCWZMQJT+rVnHGUqSrrnp9RWhOIU2socSUqGMg/GlLVbIi3aDchgJfBiun49Uf0IqceR09MmsczyjYvDLUL+odKsuzlhVwjLVHlHGMrT0V9U7T9aKQfCm5i2atfguqCY91Y3DPZ5vn80FX8tFd8v2SZwXPrTRtlFFFSVEPxI0ZdNQSrbd9O3FEG7W0LDSlg4WFY43DOO/Y5zS4xqHxZshSzc9OR7s0gkF9nG9wDvlCsD6p+la/XMUBk58W7xDDyrvoW6Rm2hytBUpI+ZKAAPrVMrx8kuqcTE00kgE7VKmE8dsgI/vW44r8p6ytStP6/u0ApKWXXC8zxwUK94Y+WSPpWmGFeRS32VtuZbRfXHxc1vcElEVMO3J+8w0CofzlX9Kq9N681Zp5U5cSRFlKlv+a+JLe4lzABIIweRj8KqK8WDlb3/uf2Fet+3Yk0m3yca8m2m9GmRfHG9NoxN03HeX6sSFIH4EK/rUO966v2sbczcmtOIYtNqmIdkSg8Vls/ZP3c+6s54OM54rP5bnkxnF9wnA+Z4r9D6G0s2x4XxrNKQQZsNSnwrqFOgn8sgfSuDzPHjDSmX2dODK7XsxTzlOUnIPcV8zIjFxcjrlKUUtLbKmnVlTSkjAUAkDgkDPxOao7Pd2WYTUCSpx25RQph6OwhTrm5s7CcAZ7dfjV7GtuqLhj2DTj7KTn9bcXUsD+UEq/KvBWHJtpI9mfJmNUnpn0ccJAQEpASlKEhIAHQADoKrNRRETbNKYUtCFlG5tS1YAWOU8/OmWJ4c6ilgKvGoGIaSDlm2sbu/H6xznp8KuIHhRpaO4h6cxJur6f/VnyFOZ5z9kYT+VbR41J7bMMnky00kIHhrppespAuM5t9m1RfsqSotqeeKSCEkchKcnJ7nA9aK3GFCiwIrcWCw3HjtjCGmkhKUj4AdKK7EklpHHVOntkiiiipICiiigCsN/xC2uA1JgXv27yrgtsR0RQgEuBKid5OeAAojoc+7WyXq6xLJbJNyuLyWYsdG9a1fkB6knAA7kivyTrXUsvVeoJF1l8BXuMNfumgTtT+ZJ+JNOgVf6QlfvT/KK+UzX0KKkuqyTk5A5po0f4c3zV1rkT7WllLbLgbT56yjzT32nHbj8avJXgfq1hjzEG3SFfu2pCgr/AMkgfnWn62R/yZX1n8CtpD2O76nt0K+ylMwnX0glLYIKsjCVegJ4J7ZzX69QkJSAkYA6V+Mb9Z5FgvMq1zNpkRl7FlsnGcA8Ejpz1r9J+EGsf806aS1LczcoADUjJGXBj3V/UDn4g1WqqnunslJLod2Y7LBWWWW2ytRUrYkDcT1Jx1NetdoqpIUUUUAUUUUAUUUUAUUUUBmP+IFouaKbV5rqAiSklCFYSv3VcKHcd6SfBbQlj1HFdud5adkqZeUhLBcw0cbSCQOT1PGcfCiigN+ixmIbDceKy2yy2kJQ22kJSkDoABwK9qKKATde6CsOqWTKuLDjcxpOEyY6ghZGeh4II+YOO1I/hFp+LZ9az/ZXpKg2w42ErWMEBYwSABk8UUUBtVFFFAFFFFAFFFFAf//Z"/>
          <p:cNvSpPr>
            <a:spLocks noChangeAspect="1" noChangeArrowheads="1"/>
          </p:cNvSpPr>
          <p:nvPr/>
        </p:nvSpPr>
        <p:spPr bwMode="auto">
          <a:xfrm>
            <a:off x="63500" y="-503238"/>
            <a:ext cx="762000" cy="1047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60" name="AutoShape 8" descr="data:image/jpeg;base64,/9j/4AAQSkZJRgABAQAAAQABAAD/2wBDAAkGBwgHBgkIBwgKCgkLDRYPDQwMDRsUFRAWIB0iIiAdHx8kKDQsJCYxJx8fLT0tMTU3Ojo6Iys/RD84QzQ5Ojf/2wBDAQoKCg0MDRoPDxo3JR8lNzc3Nzc3Nzc3Nzc3Nzc3Nzc3Nzc3Nzc3Nzc3Nzc3Nzc3Nzc3Nzc3Nzc3Nzc3Nzc3Nzf/wAARCAChAHkDASIAAhEBAxEB/8QAHAABAAIDAQEBAAAAAAAAAAAAAAUGAQQHAwII/8QAPxAAAgEDAwIEAwUFBgUFAAAAAQIDAAQRBRIhBjETIkFRB2FxFCMyQoEVJFKRwRYzYpKhoiVDcoKxc5PR4fD/xAAZAQEAAwEBAAAAAAAAAAAAAAAAAQIDBAX/xAAiEQACAwACAwACAwAAAAAAAAAAAQIDEQQSITFBEzJRYYH/2gAMAwEAAhEDEQA/AO40pSgFKVhuBxQAnFVjqLrG10uSS0s4je30Y86K22OE4yPEfsvccDLcg4xVf1nqPV7qMSJcGxhZ/u4bUBpHHIAZmHc5HCgYPGSO+lFp9rpbYktLjW9QDeIyfdkQE85YuwXccnkncc8cdosl+PO334IJ2N9fn0+bnqnXrqMXEetW1ukfmZbO3Rkx8y+44+YxWxpnX+pWV066ykd5agDeba3MdxB/iaMk7l7njB9gamZNM069WOWawtyw5B8Ndyn6j+hqv6/bvqdzJZx2xJt5NsV5DOpMEhQEb148pBXI5yCOBwayXKjJ51w0fFnFb206hazxXVvDcW8gkhlQPG47MpGQf5V7VW/h4+7ozSYyfvIIfs8o/hkjJR1/RlIqyVsZilKUApSlAKUpQClKUAqK1nWf2dJDDFZy3U0uW2xsqhFGMszMQByQAO5J9gSJWqr1iLeCRbjVbRLjR5ovBu2dN6w4YMrOuPwZzlvy4UnjJFZNpeCVjfkp8dwt3NJZPHLZ3iXOViuMBo1aTyScEhh2wQSMjGfba6h062m1a2F3BbfZzIJGa7gZ7cLk+IMAFRIePM2Dg4U9xXxZ9N232eznW58KAqfBk8bxPClJ2/dHPMcgOdgO0FVIAOatUsnh3Kwyd3XIc8Bm9gPfgn9Kxt5D7RkluGtVC6yjvs0dGsbOxgnGm2wtrSadpYoVUqFU4HC/lzjOPn9aq+taPHN1tNdXIebTDHF49usbS7ptoGdqjKttEeH4xjvVmvLrVrS5kkjsbS7s8AgtcmF4+Oc5Uq3qc5H09ah7HVU1K7na0WNppJRLcyQOJYVHlVU3jgsYwpwucevcZ565STdh0WRTSgauldTavo+pvp0cduypOss1vJGxkljdVy6uDgYbcMYOSPTNdaFUnp7R0v8AqC61K4CvDbpFFEu3vKpdiSfXG9f1HuKuwrtrbcdZxzSUsRmlM1jNXKmaVjcKzmgFKUoBSlKAVhlBBBGQfQ1mo3Vb24iaO006OOW9m5USEhIkB8ztjnA9AOSSBwMkAVjqDSNK0S/0680jSI3vBcM7W1rBlmRlId1A8qkZB3HGeVHLCvr9paN1DaNFb30E3o0W4CRGBzyp5VgccEcVsvZ69od2+rC4/bKzBFvbdYhE6KvYwc9hljsYknJwc8GpdUWWk/tRtQuLa3ubCaJNQhkliI2kltwPY7SC2SfwloyQNuaysqU/ppCxw8YTd1ayxDz6Lpd+obf413cS7Y8cgiJlcHHfgjt6VGz3t1HbyR2Fs1zqTwNeSKyhCq/xbffsFTOeApIwTVV13qDToksrnpDVtQtkkRri6gEpfCKQMeHLkKSC2CODgHngiT0KYadr/UmsrfXlzBJBDGs11GyyQAsFLurBSFXLOeAAoqqrbeSepGkpdYqaWadQ6Rn0y60Cyn0ScT2Uiblk/M7E5Yt/i3Zz881M1SltIemLiC+0mIRWUkiRX9vEPK4YhRPj+NSQWbuy5zkgYug7VvmHOQ/VMmoxaS76X4gkDDxGhVWlWP1KK3BYccc8ZwCcA1ux6nvRayWi3kV7JPGjWF5tGWU/jLheDtGGzwDuVeDyb2zADJOB659K5KttOxZrSaQajZSPCrlysdxghjux5SHGDkDyk/IisrG4+TStKXhnpYXk6Wuoixv72KCW5MfjPMzSySplWwz52jIYlu2APwhTV56V1601SI2UM089xZxRiaaSB0WbII3oWA3AlW5FUfqS0mM9peW1tPeeGxj+zoV8NA2SZChK7zlQACQOcn3q4dC3mn3NpcR2UN1HcwuBdm7UeKzlcgsykqePQHAxjioqk5LSbIpMs9KUrYyFKUoDxu7hLW3knlJEcaFmIGTgew9TWppNrIglu7tR9ruiGkH8Cj8Ef0UH9SWPrXzdkXmpw2eMxwAXE31z92P5gt/2D3qS9KAED2ql2+mi7tIOntbBg1Gyh/c763/50YAUsu7PPYPG2e4PIwRYrTWIrrWLvTowm61RWYl/M2SRkLj8III3Z7gj0r01fTY9RtghYxzxt4lvOoBaGQAgMP5kEeoJB4NAcl1uN9B0q50TULG3N1bkT6XIEzGr7+CmTkJyfKfw+ZeRtJmugNur6j1NrKLvtLq4jiVXGc/dqXXB9iSPqTWz1zbR6/0pPe3sLW+qaMHa5WBsmPyebaSPMhG2QZHO0dj29fhqX0z4bzTXKL9rh+0TXCqQQW5YYI/w7aa9LZDp/e/5hF3+v6fpOkXWlIxeOC5S3kgmDeS2mkaMbG47AEjvgYH0t/SnUMd5oEkt/MEudNka1vmZdv3qYBYD2bhh/wBQqhzdG2+q6xc22uoHnsVSOPwnwJIWGY3ce/kYY7ZUk54xp9CPFZdUwWN3c3Bjls45FRzmN7pWeIs2ed5EXH0Pyq2aZp+cLtr9kOpbZ11JJrdCD9ljV8PDwRvI7biDjByNuR6sKqXTdjfrfnSbQ28YMzQTR4IS1lCh9yKO6Oh3hc8E4z3x0YQs5Jlbf/5/nUNNp0kXXGj3dsGEUquJ/NxujRwvH0lft/CtJRTWMRlJPUSVn0nEcftmYamqf3aSQqqDv5io7tg4z2xnAGTVgtLW3sreO3s7eK3gjGEiiQKqj2AHAr2pVEkvRdtv2KUpUkCsMQqkscADkms1G6+3/DXt8MTdMtsAucjxDtJ49gSf0oDGgqZLV76T8d65n59EPCD5eQLn55rcvbhbWznuHBKxRlyB64GcV6qAowBgDgCo3X3LWsNspw1zOie+VB3sP1VWH60DImSxmhhtL6JA+oWILyFRzKrczIPrywH8SrVnikSaNJImDo6hlYdiD2NeNmvkLnuxrYUBRgVL9lY+iL1a2SOUagFBwnhXK+kkJ75+a5yD6DcPWqr0Dox0l+oenLxc2okzAnis2bdwQo5A7KFB7nOeT6X1lDKQwBBGCD2Nc7k1G9/tPqN9bB1aImNG3KLcRx7gVlGd27dlsgDgr7GoLE7daUJ9Wkv1uZIvGhWGVIwAWCsxXzdxje3bnnvVVgs7FPiHc2U1rGLY6XFLGmOA6Tu+Qe+7cc575Pzq7WsrT2kMzIY2kiVyjd1JAJB+lVDqK4g0/rfRrq5lihiltruF5ZWCquAjjJP/AEmtDNstFxfLEju7KiKMszHGBWbHTru/vLPUbxvs8FvIZoLfZiRmKOmZCeww5O0AHtk9xTRNKNwyX9+rheHgt3GCvs7j+L5fl+vaxjtVZP8AgmKf0UpSqlxSlKAVG3iifWdPiZSViElxnHAYAIP9JG/lUlUO1zDB1Q0Vwxjaa1RbcsCFchnLKD23cqcd8c+lATFQ99un1mGND5beBpHHfzOcKflwr/zqXyKjbRjPe3shXAEvhKfcKo/qWqUQyRjULGqj0FfVYFZqCQeRiq7qvT+k3GuafeTafA108xZ5duC+1Dt3e+Djv7CrFUXrn2hVt5rJBJcxtIY0JwGbwnwP549R9aA+MA5PpVa1OyS76t6XneMSKl3cEqwyB+7yHJB4zkLVkt/ENrG06bJyimVAcgMRyB+taYjX9raUwx5ZZO//AKT5q/wz+lkpSlUNBSlKAUpSgFVnrywju9JW4m+xtFYyG5eO8iLo4CMCBjlW54YAkH05qzVXOs8umkQHPhy6pCZDnHCBpR/ujX69qhvFozfBTrnVdd0ZbNRJdadBKI4s3FxDc20LNnGXkKyD25z6AVfunfs5sf3fUk1EGV3a4UqcszFiPLwMZwPkK0Zoi+7egZT6EZzWt0b4b6vrskASJEmjhkhRcZkVM7zwOSrIO54UVhVe5vq0b20qC1MttKxnNZroMBUdqjlLzTMDg3Dg/wDtSGpGoPqq0XULa3s3mngEzSJ4tu+yRMxOMqfQ0B9XErLGzA47VHxln1TSHZsZuXwPf7iT/wDfpWxeMltYEyyYjiUbnkb0A7k/pWvotnNql3bajOskNnaOWtEYFHlYqVMjDuFwzAKe+cn0rR/qZpbItVKUrM0FKUoBSlKAVo6zpdtrGnT2N2GCSDh0xujYcq65BAZTgg47it6lAVKHpG6tPEjsOoL+OKZd0rzBJpfFznerMNqgjgrtx2wF5zEa/wBJDSentV1eHVdQbXY42nGopII3cqMKjIuEKgDGMepPBNdEqr/Eq5e36NvfDALTNFAQfVXkVW/2lqRiuxE5NRZXdF+Jf2aFIOo7SUsihWvbRfEVyPzNGPMpPyDCrhp/VnT+pY+xa1YTHGSqzruH1BOR+tcSZgoyxx8zUNfmNQcAOn+IA12S4y9pnmw58vUkfpRtU09FLNfWoUepmX/5qmdW9faPbxwHTJ4tSuYpCwSJzs/Ay8uAR+b0yasXSWnW1p05pSx28KOlpENyxgH8I9a4b1NaR2PUmq20QwiXchA9tzFsfTzVhTBTljOrlWyqhqNrW+qNW12UPPMsXgsJba3iysayKdyFucscgd+PYCu8aNfx6ppNnqMP91dwJMufZlB/rX5rBI5HcV3L4VXhuui7RW2g28ksAC+iq52j/KVrTkQUUmjDhXSm5KTLfSlK5j0BSlKAUpSgFKUoBVL+KzgdOwRc/eXif6Bm/pV0qg/FnUdHTQHtrrU0h1FJEktoImR5XfsPITnacnJ9O9Wi8kmUsj2g0cuvUXYHHccfWonUm22jk+x/8GsT390rAXESyHGVaJuP5H/7q2fDvpX+1073l60cdhZXAjmt87pJjtDY9gpBHOSTyMDvXc74Z4Z5MeJapLUdt0cBdHsR7W8Y/wBorg3X+2HrvXYi4/v42AJ/ihjY/wCpNfoKGNYoUjjG1EUKoHoB2rlHx7vLNLPSrCSCAzTytN4zqMqqADAPcZLj/Ka4q5uD09S6pWx6s5g97DysLiaXnCIQefmewrtfwr1np06NDpWnXbJfjMlxBcr4cryEeZlUkgrx+UkAAVwclFUnKqo5zwAKSTgpEWmVQGDxPv2kMOzKfcemKtZY5+ylPHjV6P1vmlfm+x6/6qtSgj164nZQD4csMcu4D0I27j+hz867D8ONc1vqDSHvdbtIYUZ/3aSJSomX1YKSeM9jnn0yOayOgt9KUoBSlKAUpSgKn8Qeqv7O6akVoVOpXYZYA3ZAMbpCPUDI49SR864BfCKeeaR4/FnlcvLM53M7E5JJ9ea6v8UujOoNa1ZNS0dhLGsAiaEOMgAk8KxA5J7hvbg9xTtJ+GfU99dpFcwvaQj8csiKij/czH6AD600YVOOGWV1t7SN5Jm/AiqXJ4Jwqjkk47D+hru3wo6Vvum9NupdSkZZ75kka3JB8PAxk4/MeBgE4wOSc1JdEdEab0laEQD7RfSczXci+ZvkoJO1flk/MnvVoAxQGfSoTqPpXRupY0XWLJJmjyI5QzI8ee+1lII+lTdKAoWmfCfpyw1Jb2UT3vhtuihuSmxCO3CqN3/dntW/e/Dfpi7nadbGS1djlltLh4kJ99qnb/pVupQFTsPh103ZTCX7G9w47C4mZ0/yZ2n9RVrUBVAAAA7AVmlAKUpQClKUApSlAKUpQClKUApSlAKUpQClKUApSlAKUpQH/9k="/>
          <p:cNvSpPr>
            <a:spLocks noChangeAspect="1" noChangeArrowheads="1"/>
          </p:cNvSpPr>
          <p:nvPr/>
        </p:nvSpPr>
        <p:spPr bwMode="auto">
          <a:xfrm>
            <a:off x="63500" y="-503238"/>
            <a:ext cx="790575" cy="1047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62" name="AutoShape 10" descr="data:image/jpeg;base64,/9j/4AAQSkZJRgABAQAAAQABAAD/2wBDAAkGBwgHBgkIBwgKCgkLDRYPDQwMDRsUFRAWIB0iIiAdHx8kKDQsJCYxJx8fLT0tMTU3Ojo6Iys/RD84QzQ5Ojf/2wBDAQoKCg0MDRoPDxo3JR8lNzc3Nzc3Nzc3Nzc3Nzc3Nzc3Nzc3Nzc3Nzc3Nzc3Nzc3Nzc3Nzc3Nzc3Nzc3Nzc3Nzf/wAARCAChAHkDASIAAhEBAxEB/8QAHAABAAIDAQEBAAAAAAAAAAAAAAUGAQQHAwII/8QAPxAAAgEDAwIEAwUFBgUFAAAAAQIDAAQRBRIhBjETIkFRB2FxFCMyQoEVJFKRwRYzYpKhoiVDcoKxc5PR4fD/xAAZAQEAAwEBAAAAAAAAAAAAAAAAAQIDBAX/xAAiEQACAwACAwACAwAAAAAAAAAAAQIDEQQSITFBEzJRYYH/2gAMAwEAAhEDEQA/AO40pSgFKVhuBxQAnFVjqLrG10uSS0s4je30Y86K22OE4yPEfsvccDLcg4xVf1nqPV7qMSJcGxhZ/u4bUBpHHIAZmHc5HCgYPGSO+lFp9rpbYktLjW9QDeIyfdkQE85YuwXccnkncc8cdosl+PO334IJ2N9fn0+bnqnXrqMXEetW1ukfmZbO3Rkx8y+44+YxWxpnX+pWV066ykd5agDeba3MdxB/iaMk7l7njB9gamZNM069WOWawtyw5B8Ndyn6j+hqv6/bvqdzJZx2xJt5NsV5DOpMEhQEb148pBXI5yCOBwayXKjJ51w0fFnFb206hazxXVvDcW8gkhlQPG47MpGQf5V7VW/h4+7ozSYyfvIIfs8o/hkjJR1/RlIqyVsZilKUApSlAKUpQClKUAqK1nWf2dJDDFZy3U0uW2xsqhFGMszMQByQAO5J9gSJWqr1iLeCRbjVbRLjR5ovBu2dN6w4YMrOuPwZzlvy4UnjJFZNpeCVjfkp8dwt3NJZPHLZ3iXOViuMBo1aTyScEhh2wQSMjGfba6h062m1a2F3BbfZzIJGa7gZ7cLk+IMAFRIePM2Dg4U9xXxZ9N232eznW58KAqfBk8bxPClJ2/dHPMcgOdgO0FVIAOatUsnh3Kwyd3XIc8Bm9gPfgn9Kxt5D7RkluGtVC6yjvs0dGsbOxgnGm2wtrSadpYoVUqFU4HC/lzjOPn9aq+taPHN1tNdXIebTDHF49usbS7ptoGdqjKttEeH4xjvVmvLrVrS5kkjsbS7s8AgtcmF4+Oc5Uq3qc5H09ah7HVU1K7na0WNppJRLcyQOJYVHlVU3jgsYwpwucevcZ565STdh0WRTSgauldTavo+pvp0cduypOss1vJGxkljdVy6uDgYbcMYOSPTNdaFUnp7R0v8AqC61K4CvDbpFFEu3vKpdiSfXG9f1HuKuwrtrbcdZxzSUsRmlM1jNXKmaVjcKzmgFKUoBSlKAVhlBBBGQfQ1mo3Vb24iaO006OOW9m5USEhIkB8ztjnA9AOSSBwMkAVjqDSNK0S/0680jSI3vBcM7W1rBlmRlId1A8qkZB3HGeVHLCvr9paN1DaNFb30E3o0W4CRGBzyp5VgccEcVsvZ69od2+rC4/bKzBFvbdYhE6KvYwc9hljsYknJwc8GpdUWWk/tRtQuLa3ubCaJNQhkliI2kltwPY7SC2SfwloyQNuaysqU/ppCxw8YTd1ayxDz6Lpd+obf413cS7Y8cgiJlcHHfgjt6VGz3t1HbyR2Fs1zqTwNeSKyhCq/xbffsFTOeApIwTVV13qDToksrnpDVtQtkkRri6gEpfCKQMeHLkKSC2CODgHngiT0KYadr/UmsrfXlzBJBDGs11GyyQAsFLurBSFXLOeAAoqqrbeSepGkpdYqaWadQ6Rn0y60Cyn0ScT2Uiblk/M7E5Yt/i3Zz881M1SltIemLiC+0mIRWUkiRX9vEPK4YhRPj+NSQWbuy5zkgYug7VvmHOQ/VMmoxaS76X4gkDDxGhVWlWP1KK3BYccc8ZwCcA1ux6nvRayWi3kV7JPGjWF5tGWU/jLheDtGGzwDuVeDyb2zADJOB659K5KttOxZrSaQajZSPCrlysdxghjux5SHGDkDyk/IisrG4+TStKXhnpYXk6Wuoixv72KCW5MfjPMzSySplWwz52jIYlu2APwhTV56V1601SI2UM089xZxRiaaSB0WbII3oWA3AlW5FUfqS0mM9peW1tPeeGxj+zoV8NA2SZChK7zlQACQOcn3q4dC3mn3NpcR2UN1HcwuBdm7UeKzlcgsykqePQHAxjioqk5LSbIpMs9KUrYyFKUoDxu7hLW3knlJEcaFmIGTgew9TWppNrIglu7tR9ruiGkH8Cj8Ef0UH9SWPrXzdkXmpw2eMxwAXE31z92P5gt/2D3qS9KAED2ql2+mi7tIOntbBg1Gyh/c763/50YAUsu7PPYPG2e4PIwRYrTWIrrWLvTowm61RWYl/M2SRkLj8III3Z7gj0r01fTY9RtghYxzxt4lvOoBaGQAgMP5kEeoJB4NAcl1uN9B0q50TULG3N1bkT6XIEzGr7+CmTkJyfKfw+ZeRtJmugNur6j1NrKLvtLq4jiVXGc/dqXXB9iSPqTWz1zbR6/0pPe3sLW+qaMHa5WBsmPyebaSPMhG2QZHO0dj29fhqX0z4bzTXKL9rh+0TXCqQQW5YYI/w7aa9LZDp/e/5hF3+v6fpOkXWlIxeOC5S3kgmDeS2mkaMbG47AEjvgYH0t/SnUMd5oEkt/MEudNka1vmZdv3qYBYD2bhh/wBQqhzdG2+q6xc22uoHnsVSOPwnwJIWGY3ce/kYY7ZUk54xp9CPFZdUwWN3c3Bjls45FRzmN7pWeIs2ed5EXH0Pyq2aZp+cLtr9kOpbZ11JJrdCD9ljV8PDwRvI7biDjByNuR6sKqXTdjfrfnSbQ28YMzQTR4IS1lCh9yKO6Oh3hc8E4z3x0YQs5Jlbf/5/nUNNp0kXXGj3dsGEUquJ/NxujRwvH0lft/CtJRTWMRlJPUSVn0nEcftmYamqf3aSQqqDv5io7tg4z2xnAGTVgtLW3sreO3s7eK3gjGEiiQKqj2AHAr2pVEkvRdtv2KUpUkCsMQqkscADkms1G6+3/DXt8MTdMtsAucjxDtJ49gSf0oDGgqZLV76T8d65n59EPCD5eQLn55rcvbhbWznuHBKxRlyB64GcV6qAowBgDgCo3X3LWsNspw1zOie+VB3sP1VWH60DImSxmhhtL6JA+oWILyFRzKrczIPrywH8SrVnikSaNJImDo6hlYdiD2NeNmvkLnuxrYUBRgVL9lY+iL1a2SOUagFBwnhXK+kkJ75+a5yD6DcPWqr0Dox0l+oenLxc2okzAnis2bdwQo5A7KFB7nOeT6X1lDKQwBBGCD2Nc7k1G9/tPqN9bB1aImNG3KLcRx7gVlGd27dlsgDgr7GoLE7daUJ9Wkv1uZIvGhWGVIwAWCsxXzdxje3bnnvVVgs7FPiHc2U1rGLY6XFLGmOA6Tu+Qe+7cc575Pzq7WsrT2kMzIY2kiVyjd1JAJB+lVDqK4g0/rfRrq5lihiltruF5ZWCquAjjJP/AEmtDNstFxfLEju7KiKMszHGBWbHTru/vLPUbxvs8FvIZoLfZiRmKOmZCeww5O0AHtk9xTRNKNwyX9+rheHgt3GCvs7j+L5fl+vaxjtVZP8AgmKf0UpSqlxSlKAVG3iifWdPiZSViElxnHAYAIP9JG/lUlUO1zDB1Q0Vwxjaa1RbcsCFchnLKD23cqcd8c+lATFQ99un1mGND5beBpHHfzOcKflwr/zqXyKjbRjPe3shXAEvhKfcKo/qWqUQyRjULGqj0FfVYFZqCQeRiq7qvT+k3GuafeTafA108xZ5duC+1Dt3e+Djv7CrFUXrn2hVt5rJBJcxtIY0JwGbwnwP549R9aA+MA5PpVa1OyS76t6XneMSKl3cEqwyB+7yHJB4zkLVkt/ENrG06bJyimVAcgMRyB+taYjX9raUwx5ZZO//AKT5q/wz+lkpSlUNBSlKAUpSgFVnrywju9JW4m+xtFYyG5eO8iLo4CMCBjlW54YAkH05qzVXOs8umkQHPhy6pCZDnHCBpR/ujX69qhvFozfBTrnVdd0ZbNRJdadBKI4s3FxDc20LNnGXkKyD25z6AVfunfs5sf3fUk1EGV3a4UqcszFiPLwMZwPkK0Zoi+7egZT6EZzWt0b4b6vrskASJEmjhkhRcZkVM7zwOSrIO54UVhVe5vq0b20qC1MttKxnNZroMBUdqjlLzTMDg3Dg/wDtSGpGoPqq0XULa3s3mngEzSJ4tu+yRMxOMqfQ0B9XErLGzA47VHxln1TSHZsZuXwPf7iT/wDfpWxeMltYEyyYjiUbnkb0A7k/pWvotnNql3bajOskNnaOWtEYFHlYqVMjDuFwzAKe+cn0rR/qZpbItVKUrM0FKUoBSlKAVo6zpdtrGnT2N2GCSDh0xujYcq65BAZTgg47it6lAVKHpG6tPEjsOoL+OKZd0rzBJpfFznerMNqgjgrtx2wF5zEa/wBJDSentV1eHVdQbXY42nGopII3cqMKjIuEKgDGMepPBNdEqr/Eq5e36NvfDALTNFAQfVXkVW/2lqRiuxE5NRZXdF+Jf2aFIOo7SUsihWvbRfEVyPzNGPMpPyDCrhp/VnT+pY+xa1YTHGSqzruH1BOR+tcSZgoyxx8zUNfmNQcAOn+IA12S4y9pnmw58vUkfpRtU09FLNfWoUepmX/5qmdW9faPbxwHTJ4tSuYpCwSJzs/Ay8uAR+b0yasXSWnW1p05pSx28KOlpENyxgH8I9a4b1NaR2PUmq20QwiXchA9tzFsfTzVhTBTljOrlWyqhqNrW+qNW12UPPMsXgsJba3iysayKdyFucscgd+PYCu8aNfx6ppNnqMP91dwJMufZlB/rX5rBI5HcV3L4VXhuui7RW2g28ksAC+iq52j/KVrTkQUUmjDhXSm5KTLfSlK5j0BSlKAUpSgFKUoBVL+KzgdOwRc/eXif6Bm/pV0qg/FnUdHTQHtrrU0h1FJEktoImR5XfsPITnacnJ9O9Wi8kmUsj2g0cuvUXYHHccfWonUm22jk+x/8GsT390rAXESyHGVaJuP5H/7q2fDvpX+1073l60cdhZXAjmt87pJjtDY9gpBHOSTyMDvXc74Z4Z5MeJapLUdt0cBdHsR7W8Y/wBorg3X+2HrvXYi4/v42AJ/ihjY/wCpNfoKGNYoUjjG1EUKoHoB2rlHx7vLNLPSrCSCAzTytN4zqMqqADAPcZLj/Ka4q5uD09S6pWx6s5g97DysLiaXnCIQefmewrtfwr1np06NDpWnXbJfjMlxBcr4cryEeZlUkgrx+UkAAVwclFUnKqo5zwAKSTgpEWmVQGDxPv2kMOzKfcemKtZY5+ylPHjV6P1vmlfm+x6/6qtSgj164nZQD4csMcu4D0I27j+hz867D8ONc1vqDSHvdbtIYUZ/3aSJSomX1YKSeM9jnn0yOayOgt9KUoBSlKAUpSgKn8Qeqv7O6akVoVOpXYZYA3ZAMbpCPUDI49SR864BfCKeeaR4/FnlcvLM53M7E5JJ9ea6v8UujOoNa1ZNS0dhLGsAiaEOMgAk8KxA5J7hvbg9xTtJ+GfU99dpFcwvaQj8csiKij/czH6AD600YVOOGWV1t7SN5Jm/AiqXJ4Jwqjkk47D+hru3wo6Vvum9NupdSkZZ75kka3JB8PAxk4/MeBgE4wOSc1JdEdEab0laEQD7RfSczXci+ZvkoJO1flk/MnvVoAxQGfSoTqPpXRupY0XWLJJmjyI5QzI8ee+1lII+lTdKAoWmfCfpyw1Jb2UT3vhtuihuSmxCO3CqN3/dntW/e/Dfpi7nadbGS1djlltLh4kJ99qnb/pVupQFTsPh103ZTCX7G9w47C4mZ0/yZ2n9RVrUBVAAAA7AVmlAKUpQClKUApSlAKUpQClKUApSlAKUpQClKUApSlAKUpQH/9k="/>
          <p:cNvSpPr>
            <a:spLocks noChangeAspect="1" noChangeArrowheads="1"/>
          </p:cNvSpPr>
          <p:nvPr/>
        </p:nvSpPr>
        <p:spPr bwMode="auto">
          <a:xfrm>
            <a:off x="63500" y="-503238"/>
            <a:ext cx="790575" cy="1047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5964" name="Picture 12" descr="http://t3.gstatic.com/images?q=tbn:ANd9GcSVHn7tDU2rvzRhE8vt_EGVo3A1s78v-oweqyc2Va1ewKH1HogSQrsFbF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85728"/>
            <a:ext cx="904875" cy="1114425"/>
          </a:xfrm>
          <a:prstGeom prst="rect">
            <a:avLst/>
          </a:prstGeom>
          <a:noFill/>
        </p:spPr>
      </p:pic>
      <p:pic>
        <p:nvPicPr>
          <p:cNvPr id="10" name="Picture 9" descr="untitl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5324667"/>
            <a:ext cx="1152381" cy="1533333"/>
          </a:xfrm>
          <a:prstGeom prst="rect">
            <a:avLst/>
          </a:prstGeom>
        </p:spPr>
      </p:pic>
      <p:pic>
        <p:nvPicPr>
          <p:cNvPr id="11" name="Picture 10" descr="imagesCA5I7R5Q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142852"/>
            <a:ext cx="1333500" cy="1333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imagesCAZBF4D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5214950"/>
            <a:ext cx="1804989" cy="1476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 descr="imagesCAUIGH6W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678" y="214290"/>
            <a:ext cx="1333500" cy="10715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Picture 13" descr="imagesCAE3CZCG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6248" y="5258065"/>
            <a:ext cx="1357322" cy="1599935"/>
          </a:xfrm>
          <a:prstGeom prst="rect">
            <a:avLst/>
          </a:prstGeom>
        </p:spPr>
      </p:pic>
      <p:pic>
        <p:nvPicPr>
          <p:cNvPr id="15" name="Picture 14" descr="imagesCA9I09JD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7356" y="5357826"/>
            <a:ext cx="1038745" cy="1233510"/>
          </a:xfrm>
          <a:prstGeom prst="rect">
            <a:avLst/>
          </a:prstGeom>
        </p:spPr>
      </p:pic>
      <p:pic>
        <p:nvPicPr>
          <p:cNvPr id="16" name="Picture 15" descr="imagesCABVN0OX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285720" y="285728"/>
            <a:ext cx="1000132" cy="975589"/>
          </a:xfrm>
          <a:prstGeom prst="rect">
            <a:avLst/>
          </a:prstGeom>
        </p:spPr>
      </p:pic>
      <p:pic>
        <p:nvPicPr>
          <p:cNvPr id="17" name="Picture 16" descr="imagesCA7PSO4K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15206" y="1857364"/>
            <a:ext cx="785813" cy="1457326"/>
          </a:xfrm>
          <a:prstGeom prst="rect">
            <a:avLst/>
          </a:prstGeom>
        </p:spPr>
      </p:pic>
      <p:pic>
        <p:nvPicPr>
          <p:cNvPr id="18" name="Picture 17" descr="imagesCAT2CMB4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00628" y="214290"/>
            <a:ext cx="1000132" cy="1288048"/>
          </a:xfrm>
          <a:prstGeom prst="rect">
            <a:avLst/>
          </a:prstGeom>
        </p:spPr>
      </p:pic>
      <p:pic>
        <p:nvPicPr>
          <p:cNvPr id="19" name="Picture 18" descr="imagesCANZJVV9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72396" y="3929066"/>
            <a:ext cx="1071570" cy="10715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0" descr="http://t3.gstatic.com/images?q=tbn:ANd9GcS5l4J20dbWvnVjuz8MbZxI1J5WlMAuLFQyLOY6FYU5IFHJYys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71802" y="5072074"/>
            <a:ext cx="1148942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785794"/>
            <a:ext cx="7267604" cy="5669942"/>
          </a:xfrm>
        </p:spPr>
        <p:txBody>
          <a:bodyPr>
            <a:no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Controlul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digestiei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Nu ne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putea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niciodata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controla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constient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activitatea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gastro-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intestinala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care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functioneaza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“automat”,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deoarece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sistemul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digestiv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dirijat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sistemul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nervos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vegetativ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care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scapa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in mare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masura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controlului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nostru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constient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Sistemul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nervos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vegetativ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format din 3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parti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opuse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Sistemul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nervos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simpatic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antagonist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sistemului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parasimapatic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având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centrul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măduva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spinării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hipotalamus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Sistemul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nervos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parasimpatic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nervos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favorizează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regenerarea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organismului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după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stres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Sistemul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nervos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digestiv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cu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nervul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vag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leagă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maduva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spinarii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tractusul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digestiv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Acest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funcţionează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relativ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independent de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sistemul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nervos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central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creier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digestie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corecta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important ca in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timpul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mesei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sistemul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simpatic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repaus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iar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parasimpaticul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activeze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ajutat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 o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atmosfera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relaxanta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Dintele</a:t>
            </a:r>
            <a:r>
              <a:rPr lang="en-US" dirty="0" smtClean="0"/>
              <a:t> care </a:t>
            </a:r>
            <a:r>
              <a:rPr lang="en-US" dirty="0" err="1" smtClean="0"/>
              <a:t>prezinta</a:t>
            </a:r>
            <a:r>
              <a:rPr lang="en-US" dirty="0" smtClean="0"/>
              <a:t> un</a:t>
            </a:r>
            <a:r>
              <a:rPr lang="en-US" dirty="0" smtClean="0">
                <a:hlinkClick r:id="rId2" tooltip="Abces"/>
              </a:rPr>
              <a:t> </a:t>
            </a:r>
            <a:r>
              <a:rPr lang="en-US" dirty="0" err="1" smtClean="0">
                <a:hlinkClick r:id="rId2" tooltip="Abces"/>
              </a:rPr>
              <a:t>abces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un </a:t>
            </a:r>
            <a:r>
              <a:rPr lang="en-US" dirty="0" err="1" smtClean="0"/>
              <a:t>dinte</a:t>
            </a:r>
            <a:r>
              <a:rPr lang="en-US" dirty="0" smtClean="0"/>
              <a:t> care are o </a:t>
            </a:r>
            <a:r>
              <a:rPr lang="en-US" dirty="0" err="1" smtClean="0"/>
              <a:t>punga</a:t>
            </a:r>
            <a:r>
              <a:rPr lang="en-US" dirty="0" smtClean="0"/>
              <a:t> cu </a:t>
            </a:r>
            <a:r>
              <a:rPr lang="en-US" dirty="0" err="1" smtClean="0">
                <a:hlinkClick r:id="rId3" tooltip="Puroi"/>
              </a:rPr>
              <a:t>puroi</a:t>
            </a:r>
            <a:r>
              <a:rPr lang="en-US" dirty="0" smtClean="0">
                <a:hlinkClick r:id="rId3" tooltip="Puroi"/>
              </a:rPr>
              <a:t> </a:t>
            </a:r>
            <a:r>
              <a:rPr lang="en-US" dirty="0" smtClean="0"/>
              <a:t>in </a:t>
            </a:r>
            <a:r>
              <a:rPr lang="en-US" dirty="0" err="1" smtClean="0"/>
              <a:t>interiorul</a:t>
            </a:r>
            <a:r>
              <a:rPr lang="en-US" dirty="0" smtClean="0"/>
              <a:t> </a:t>
            </a:r>
            <a:r>
              <a:rPr lang="en-US" dirty="0" err="1" smtClean="0"/>
              <a:t>tesuturilor</a:t>
            </a:r>
            <a:r>
              <a:rPr lang="en-US" dirty="0" smtClean="0"/>
              <a:t> din </a:t>
            </a:r>
            <a:r>
              <a:rPr lang="en-US" dirty="0" err="1" smtClean="0"/>
              <a:t>jurul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. </a:t>
            </a:r>
            <a:r>
              <a:rPr lang="en-US" dirty="0" err="1" smtClean="0"/>
              <a:t>Puroiul</a:t>
            </a:r>
            <a:r>
              <a:rPr lang="en-US" dirty="0" smtClean="0"/>
              <a:t> se </a:t>
            </a:r>
            <a:r>
              <a:rPr lang="en-US" dirty="0" err="1" smtClean="0"/>
              <a:t>formeaza</a:t>
            </a:r>
            <a:r>
              <a:rPr lang="en-US" dirty="0" smtClean="0"/>
              <a:t> </a:t>
            </a: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dirty="0" err="1" smtClean="0"/>
              <a:t>cand</a:t>
            </a:r>
            <a:r>
              <a:rPr lang="en-US" dirty="0" smtClean="0"/>
              <a:t> </a:t>
            </a:r>
            <a:r>
              <a:rPr lang="en-US" dirty="0" err="1" smtClean="0"/>
              <a:t>organismul</a:t>
            </a:r>
            <a:r>
              <a:rPr lang="en-US" dirty="0" smtClean="0"/>
              <a:t> </a:t>
            </a:r>
            <a:r>
              <a:rPr lang="en-US" dirty="0" err="1" smtClean="0"/>
              <a:t>incearca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lupte</a:t>
            </a:r>
            <a:r>
              <a:rPr lang="en-US" dirty="0" smtClean="0"/>
              <a:t> </a:t>
            </a:r>
            <a:r>
              <a:rPr lang="en-US" dirty="0" err="1" smtClean="0"/>
              <a:t>impotriva</a:t>
            </a:r>
            <a:r>
              <a:rPr lang="en-US" dirty="0" smtClean="0"/>
              <a:t> </a:t>
            </a:r>
            <a:r>
              <a:rPr lang="en-US" dirty="0" err="1" smtClean="0"/>
              <a:t>infectiei</a:t>
            </a:r>
            <a:r>
              <a:rPr lang="en-US" dirty="0" smtClean="0"/>
              <a:t> </a:t>
            </a:r>
            <a:r>
              <a:rPr lang="en-US" dirty="0" err="1" smtClean="0"/>
              <a:t>bacteriene</a:t>
            </a:r>
            <a:r>
              <a:rPr lang="en-US" dirty="0" smtClean="0"/>
              <a:t>.</a:t>
            </a:r>
          </a:p>
          <a:p>
            <a:r>
              <a:rPr lang="en-US" b="1" dirty="0" err="1" smtClean="0">
                <a:solidFill>
                  <a:srgbClr val="FF0000"/>
                </a:solidFill>
              </a:rPr>
              <a:t>Cauze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Un traumatism (</a:t>
            </a:r>
            <a:r>
              <a:rPr lang="en-US" dirty="0" err="1" smtClean="0"/>
              <a:t>lovire</a:t>
            </a:r>
            <a:r>
              <a:rPr lang="en-US" dirty="0" smtClean="0"/>
              <a:t>) a </a:t>
            </a:r>
            <a:r>
              <a:rPr lang="en-US" dirty="0" err="1" smtClean="0"/>
              <a:t>dintelui</a:t>
            </a:r>
            <a:r>
              <a:rPr lang="en-US" dirty="0" smtClean="0"/>
              <a:t>, o </a:t>
            </a:r>
            <a:r>
              <a:rPr lang="en-US" dirty="0" err="1" smtClean="0">
                <a:solidFill>
                  <a:srgbClr val="FF0000"/>
                </a:solidFill>
                <a:hlinkClick r:id="rId4" tooltip="Carie"/>
              </a:rPr>
              <a:t>carie</a:t>
            </a:r>
            <a:r>
              <a:rPr lang="en-US" dirty="0" smtClean="0">
                <a:hlinkClick r:id="rId4" tooltip="Carie"/>
              </a:rPr>
              <a:t> </a:t>
            </a:r>
            <a:r>
              <a:rPr lang="en-US" dirty="0" err="1" smtClean="0"/>
              <a:t>netratata</a:t>
            </a:r>
            <a:r>
              <a:rPr lang="en-US" dirty="0" smtClean="0"/>
              <a:t>, o </a:t>
            </a:r>
            <a:r>
              <a:rPr lang="en-US" dirty="0" err="1" smtClean="0"/>
              <a:t>afectiune</a:t>
            </a:r>
            <a:r>
              <a:rPr lang="en-US" dirty="0" smtClean="0"/>
              <a:t> a </a:t>
            </a:r>
            <a:r>
              <a:rPr lang="en-US" dirty="0" err="1" smtClean="0"/>
              <a:t>gingiei</a:t>
            </a:r>
            <a:r>
              <a:rPr lang="en-US" dirty="0" smtClean="0"/>
              <a:t> pot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cauze</a:t>
            </a:r>
            <a:r>
              <a:rPr lang="en-US" dirty="0" smtClean="0"/>
              <a:t> ale </a:t>
            </a:r>
            <a:r>
              <a:rPr lang="en-US" dirty="0" err="1" smtClean="0"/>
              <a:t>abcesului</a:t>
            </a:r>
            <a:r>
              <a:rPr lang="en-US" dirty="0" smtClean="0"/>
              <a:t> </a:t>
            </a:r>
            <a:r>
              <a:rPr lang="en-US" dirty="0" err="1" smtClean="0"/>
              <a:t>dentar</a:t>
            </a:r>
            <a:r>
              <a:rPr lang="en-US" dirty="0" smtClean="0"/>
              <a:t>. </a:t>
            </a:r>
            <a:r>
              <a:rPr lang="en-US" dirty="0" err="1" smtClean="0"/>
              <a:t>Daca</a:t>
            </a:r>
            <a:r>
              <a:rPr lang="en-US" dirty="0" smtClean="0"/>
              <a:t> o </a:t>
            </a:r>
            <a:r>
              <a:rPr lang="en-US" dirty="0" err="1" smtClean="0"/>
              <a:t>carie</a:t>
            </a:r>
            <a:r>
              <a:rPr lang="en-US" dirty="0" smtClean="0"/>
              <a:t> a </a:t>
            </a:r>
            <a:r>
              <a:rPr lang="en-US" dirty="0" err="1" smtClean="0"/>
              <a:t>dintelui</a:t>
            </a:r>
            <a:r>
              <a:rPr lang="en-US" dirty="0" smtClean="0"/>
              <a:t> nu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tratata</a:t>
            </a:r>
            <a:r>
              <a:rPr lang="en-US" dirty="0" smtClean="0"/>
              <a:t>, </a:t>
            </a:r>
            <a:r>
              <a:rPr lang="en-US" dirty="0" err="1" smtClean="0"/>
              <a:t>interiorul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- </a:t>
            </a:r>
            <a:r>
              <a:rPr lang="en-US" dirty="0" err="1" smtClean="0"/>
              <a:t>adica</a:t>
            </a:r>
            <a:r>
              <a:rPr lang="en-US" dirty="0" smtClean="0"/>
              <a:t> </a:t>
            </a:r>
            <a:r>
              <a:rPr lang="en-US" dirty="0" err="1" smtClean="0"/>
              <a:t>pulpa</a:t>
            </a:r>
            <a:r>
              <a:rPr lang="en-US" dirty="0" smtClean="0"/>
              <a:t> </a:t>
            </a:r>
            <a:r>
              <a:rPr lang="en-US" dirty="0" err="1" smtClean="0"/>
              <a:t>dintelui</a:t>
            </a:r>
            <a:r>
              <a:rPr lang="en-US" dirty="0" smtClean="0"/>
              <a:t> - se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infecta</a:t>
            </a:r>
            <a:r>
              <a:rPr lang="en-US" dirty="0" smtClean="0"/>
              <a:t>. Bacteria se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raspandi</a:t>
            </a:r>
            <a:r>
              <a:rPr lang="en-US" dirty="0" smtClean="0"/>
              <a:t> de la </a:t>
            </a:r>
            <a:r>
              <a:rPr lang="en-US" dirty="0" err="1" smtClean="0"/>
              <a:t>nivelul</a:t>
            </a:r>
            <a:r>
              <a:rPr lang="en-US" dirty="0" smtClean="0"/>
              <a:t> </a:t>
            </a:r>
            <a:r>
              <a:rPr lang="en-US" dirty="0" err="1" smtClean="0"/>
              <a:t>dintelui</a:t>
            </a:r>
            <a:r>
              <a:rPr lang="en-US" dirty="0" smtClean="0"/>
              <a:t> la </a:t>
            </a:r>
            <a:r>
              <a:rPr lang="en-US" dirty="0" err="1" smtClean="0"/>
              <a:t>tesuturile</a:t>
            </a:r>
            <a:r>
              <a:rPr lang="en-US" dirty="0" smtClean="0"/>
              <a:t> din </a:t>
            </a:r>
            <a:r>
              <a:rPr lang="en-US" dirty="0" err="1" smtClean="0"/>
              <a:t>jur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de </a:t>
            </a:r>
            <a:r>
              <a:rPr lang="en-US" dirty="0" err="1" smtClean="0"/>
              <a:t>dedesubt</a:t>
            </a:r>
            <a:r>
              <a:rPr lang="en-US" dirty="0" smtClean="0"/>
              <a:t>, </a:t>
            </a:r>
            <a:r>
              <a:rPr lang="en-US" dirty="0" err="1" smtClean="0"/>
              <a:t>formand</a:t>
            </a:r>
            <a:r>
              <a:rPr lang="en-US" dirty="0" smtClean="0"/>
              <a:t> un </a:t>
            </a:r>
            <a:r>
              <a:rPr lang="en-US" dirty="0" err="1" smtClean="0"/>
              <a:t>abces</a:t>
            </a:r>
            <a:r>
              <a:rPr lang="en-US" dirty="0" smtClean="0"/>
              <a:t>. </a:t>
            </a:r>
            <a:r>
              <a:rPr lang="en-US" dirty="0" err="1" smtClean="0"/>
              <a:t>Afectiunea</a:t>
            </a:r>
            <a:r>
              <a:rPr lang="en-US" dirty="0" smtClean="0"/>
              <a:t> </a:t>
            </a:r>
            <a:r>
              <a:rPr lang="en-US" dirty="0" err="1" smtClean="0"/>
              <a:t>gingiei</a:t>
            </a:r>
            <a:r>
              <a:rPr lang="en-US" dirty="0" smtClean="0"/>
              <a:t> duce la </a:t>
            </a:r>
            <a:r>
              <a:rPr lang="en-US" dirty="0" err="1" smtClean="0"/>
              <a:t>indepartarea</a:t>
            </a:r>
            <a:r>
              <a:rPr lang="en-US" dirty="0" smtClean="0"/>
              <a:t> </a:t>
            </a:r>
            <a:r>
              <a:rPr lang="en-US" dirty="0" err="1" smtClean="0"/>
              <a:t>gingiei</a:t>
            </a:r>
            <a:r>
              <a:rPr lang="en-US" dirty="0" smtClean="0"/>
              <a:t> de </a:t>
            </a:r>
            <a:r>
              <a:rPr lang="en-US" dirty="0" err="1" smtClean="0"/>
              <a:t>langa</a:t>
            </a:r>
            <a:r>
              <a:rPr lang="en-US" dirty="0" smtClean="0"/>
              <a:t> </a:t>
            </a:r>
            <a:r>
              <a:rPr lang="en-US" dirty="0" err="1" smtClean="0"/>
              <a:t>dinte</a:t>
            </a:r>
            <a:r>
              <a:rPr lang="en-US" dirty="0" smtClean="0"/>
              <a:t>, </a:t>
            </a:r>
            <a:r>
              <a:rPr lang="en-US" dirty="0" err="1" smtClean="0"/>
              <a:t>lasand</a:t>
            </a:r>
            <a:r>
              <a:rPr lang="en-US" dirty="0" smtClean="0"/>
              <a:t> </a:t>
            </a:r>
            <a:r>
              <a:rPr lang="en-US" dirty="0" err="1" smtClean="0"/>
              <a:t>spatii</a:t>
            </a:r>
            <a:r>
              <a:rPr lang="en-US" dirty="0" smtClean="0"/>
              <a:t> </a:t>
            </a:r>
            <a:r>
              <a:rPr lang="en-US" dirty="0" err="1" smtClean="0"/>
              <a:t>libere</a:t>
            </a:r>
            <a:r>
              <a:rPr lang="en-US" dirty="0" smtClean="0"/>
              <a:t>.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intr-unul</a:t>
            </a:r>
            <a:r>
              <a:rPr lang="en-US" dirty="0" smtClean="0"/>
              <a:t> din </a:t>
            </a:r>
            <a:r>
              <a:rPr lang="en-US" dirty="0" err="1" smtClean="0"/>
              <a:t>aceste</a:t>
            </a:r>
            <a:r>
              <a:rPr lang="en-US" dirty="0" smtClean="0"/>
              <a:t> </a:t>
            </a:r>
            <a:r>
              <a:rPr lang="en-US" dirty="0" err="1" smtClean="0"/>
              <a:t>spatii</a:t>
            </a:r>
            <a:r>
              <a:rPr lang="en-US" dirty="0" smtClean="0"/>
              <a:t> se </a:t>
            </a:r>
            <a:r>
              <a:rPr lang="en-US" dirty="0" err="1" smtClean="0"/>
              <a:t>acumuleaza</a:t>
            </a:r>
            <a:r>
              <a:rPr lang="en-US" dirty="0" smtClean="0"/>
              <a:t> </a:t>
            </a:r>
            <a:r>
              <a:rPr lang="en-US" dirty="0" err="1" smtClean="0"/>
              <a:t>resturi</a:t>
            </a:r>
            <a:r>
              <a:rPr lang="en-US" dirty="0" smtClean="0"/>
              <a:t> </a:t>
            </a:r>
            <a:r>
              <a:rPr lang="en-US" dirty="0" err="1" smtClean="0"/>
              <a:t>alimentare</a:t>
            </a:r>
            <a:r>
              <a:rPr lang="en-US" dirty="0" smtClean="0"/>
              <a:t>, in </a:t>
            </a:r>
            <a:r>
              <a:rPr lang="en-US" dirty="0" err="1" smtClean="0"/>
              <a:t>acel</a:t>
            </a:r>
            <a:r>
              <a:rPr lang="en-US" dirty="0" smtClean="0"/>
              <a:t> loc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dezvolta</a:t>
            </a:r>
            <a:r>
              <a:rPr lang="en-US" dirty="0" smtClean="0"/>
              <a:t> </a:t>
            </a:r>
            <a:r>
              <a:rPr lang="en-US" dirty="0" err="1" smtClean="0"/>
              <a:t>bacterii</a:t>
            </a:r>
            <a:r>
              <a:rPr lang="en-US" dirty="0" smtClean="0"/>
              <a:t>, </a:t>
            </a:r>
            <a:r>
              <a:rPr lang="en-US" dirty="0" err="1" smtClean="0"/>
              <a:t>ducand</a:t>
            </a:r>
            <a:r>
              <a:rPr lang="en-US" dirty="0" smtClean="0"/>
              <a:t> la </a:t>
            </a:r>
            <a:r>
              <a:rPr lang="en-US" dirty="0" err="1" smtClean="0"/>
              <a:t>formarea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abces</a:t>
            </a:r>
            <a:r>
              <a:rPr lang="en-US" dirty="0" smtClean="0"/>
              <a:t>. </a:t>
            </a:r>
            <a:r>
              <a:rPr lang="en-US" dirty="0" err="1" smtClean="0"/>
              <a:t>Abcesul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duce la </a:t>
            </a:r>
            <a:r>
              <a:rPr lang="en-US" dirty="0" err="1" smtClean="0"/>
              <a:t>distrugerea</a:t>
            </a:r>
            <a:r>
              <a:rPr lang="en-US" dirty="0" smtClean="0"/>
              <a:t> </a:t>
            </a:r>
            <a:r>
              <a:rPr lang="en-US" dirty="0" err="1" smtClean="0"/>
              <a:t>osului</a:t>
            </a:r>
            <a:r>
              <a:rPr lang="en-US" dirty="0" smtClean="0"/>
              <a:t> din </a:t>
            </a:r>
            <a:r>
              <a:rPr lang="en-US" dirty="0" err="1" smtClean="0"/>
              <a:t>jurul</a:t>
            </a:r>
            <a:r>
              <a:rPr lang="en-US" dirty="0" smtClean="0"/>
              <a:t> </a:t>
            </a:r>
            <a:r>
              <a:rPr lang="en-US" dirty="0" err="1" smtClean="0"/>
              <a:t>dintelui</a:t>
            </a:r>
            <a:endParaRPr lang="en-US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142976" y="571480"/>
            <a:ext cx="45720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4000" b="0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Abcesul dentar"/>
              </a:rPr>
              <a:t>Abcesul</a:t>
            </a:r>
            <a:r>
              <a:rPr kumimoji="0" lang="en-US" sz="4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Abcesul dentar"/>
              </a:rPr>
              <a:t> </a:t>
            </a:r>
            <a:r>
              <a:rPr kumimoji="0" lang="en-US" sz="4000" b="0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Abcesul dentar"/>
              </a:rPr>
              <a:t>dentar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www.dentalclinica.ro/wp-content/uploads/2010/10/abces-dentar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928934"/>
            <a:ext cx="7300573" cy="3929066"/>
          </a:xfrm>
          <a:prstGeom prst="rect">
            <a:avLst/>
          </a:prstGeom>
          <a:noFill/>
        </p:spPr>
      </p:pic>
      <p:pic>
        <p:nvPicPr>
          <p:cNvPr id="7170" name="Picture 2" descr="abc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85728"/>
            <a:ext cx="2435233" cy="22860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4" descr="http://t0.gstatic.com/images?q=tbn:ANd9GcTSeKsWJzRh6vI8dO5XCuleOmE1Vfy4Uz_6bkqyZPTQyNTx7NNqc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142984"/>
            <a:ext cx="1596192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176" name="Picture 8" descr="http://www.dentalclinica.ro/wp-content/uploads/2010/10/abces-dentar-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1142984"/>
            <a:ext cx="1641175" cy="107157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642910" y="214290"/>
            <a:ext cx="6786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Tratament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Abcesul</a:t>
            </a:r>
            <a:r>
              <a:rPr lang="en-US" dirty="0" smtClean="0"/>
              <a:t> </a:t>
            </a:r>
            <a:r>
              <a:rPr lang="en-US" dirty="0" err="1" smtClean="0"/>
              <a:t>dentar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tratat</a:t>
            </a:r>
            <a:r>
              <a:rPr lang="en-US" dirty="0" smtClean="0"/>
              <a:t> de </a:t>
            </a:r>
            <a:r>
              <a:rPr lang="en-US" dirty="0" err="1" smtClean="0"/>
              <a:t>medicul</a:t>
            </a:r>
            <a:r>
              <a:rPr lang="en-US" dirty="0" smtClean="0"/>
              <a:t> </a:t>
            </a:r>
            <a:r>
              <a:rPr lang="en-US" dirty="0" err="1" smtClean="0"/>
              <a:t>stomatolog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i="1" dirty="0" err="1" smtClean="0"/>
              <a:t>Afte</a:t>
            </a:r>
            <a:r>
              <a:rPr lang="en-US" i="1" dirty="0" smtClean="0"/>
              <a:t> </a:t>
            </a:r>
            <a:r>
              <a:rPr lang="en-US" i="1" dirty="0" err="1" smtClean="0"/>
              <a:t>bucale</a:t>
            </a:r>
            <a:r>
              <a:rPr lang="en-US" i="1" dirty="0" smtClean="0"/>
              <a:t> ( </a:t>
            </a:r>
            <a:r>
              <a:rPr lang="en-US" i="1" dirty="0" err="1" smtClean="0"/>
              <a:t>Ulcere</a:t>
            </a:r>
            <a:r>
              <a:rPr lang="en-US" i="1" dirty="0" smtClean="0"/>
              <a:t> </a:t>
            </a:r>
            <a:r>
              <a:rPr lang="en-US" i="1" dirty="0" err="1" smtClean="0"/>
              <a:t>bucale</a:t>
            </a:r>
            <a:r>
              <a:rPr lang="en-US" i="1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 smtClean="0"/>
              <a:t>Afte</a:t>
            </a:r>
            <a:r>
              <a:rPr lang="en-US" b="1" dirty="0" smtClean="0"/>
              <a:t> </a:t>
            </a:r>
            <a:r>
              <a:rPr lang="en-US" b="1" dirty="0" err="1" smtClean="0"/>
              <a:t>bucale</a:t>
            </a:r>
            <a:r>
              <a:rPr lang="en-US" b="1" dirty="0" smtClean="0"/>
              <a:t> </a:t>
            </a:r>
            <a:r>
              <a:rPr lang="en-US" dirty="0" smtClean="0"/>
              <a:t>- se </a:t>
            </a:r>
            <a:r>
              <a:rPr lang="en-US" dirty="0" err="1" smtClean="0"/>
              <a:t>prezinta</a:t>
            </a:r>
            <a:r>
              <a:rPr lang="en-US" dirty="0" smtClean="0"/>
              <a:t> sub forma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leziuni</a:t>
            </a:r>
            <a:r>
              <a:rPr lang="en-US" dirty="0" smtClean="0"/>
              <a:t> ulcerative in </a:t>
            </a:r>
            <a:r>
              <a:rPr lang="en-US" dirty="0" err="1" smtClean="0"/>
              <a:t>gura</a:t>
            </a:r>
            <a:r>
              <a:rPr lang="en-US" dirty="0" smtClean="0"/>
              <a:t>. </a:t>
            </a:r>
            <a:r>
              <a:rPr lang="en-US" dirty="0" err="1" smtClean="0"/>
              <a:t>Cel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frecvent</a:t>
            </a:r>
            <a:r>
              <a:rPr lang="en-US" dirty="0" smtClean="0"/>
              <a:t> </a:t>
            </a:r>
            <a:r>
              <a:rPr lang="en-US" dirty="0" err="1" smtClean="0"/>
              <a:t>apar</a:t>
            </a:r>
            <a:r>
              <a:rPr lang="en-US" dirty="0" smtClean="0"/>
              <a:t> la </a:t>
            </a:r>
            <a:r>
              <a:rPr lang="en-US" dirty="0" err="1" smtClean="0"/>
              <a:t>nivelul</a:t>
            </a:r>
            <a:r>
              <a:rPr lang="en-US" dirty="0" smtClean="0"/>
              <a:t> </a:t>
            </a:r>
            <a:r>
              <a:rPr lang="en-US" dirty="0" err="1" smtClean="0"/>
              <a:t>limbii</a:t>
            </a:r>
            <a:r>
              <a:rPr lang="en-US" dirty="0" smtClean="0"/>
              <a:t>,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fata</a:t>
            </a:r>
            <a:r>
              <a:rPr lang="en-US" dirty="0" smtClean="0"/>
              <a:t> </a:t>
            </a:r>
            <a:r>
              <a:rPr lang="en-US" dirty="0" err="1" smtClean="0"/>
              <a:t>interna</a:t>
            </a:r>
            <a:r>
              <a:rPr lang="en-US" dirty="0" smtClean="0"/>
              <a:t> a </a:t>
            </a:r>
            <a:r>
              <a:rPr lang="en-US" dirty="0" err="1" smtClean="0"/>
              <a:t>obrajilor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buzelor</a:t>
            </a:r>
            <a:r>
              <a:rPr lang="en-US" dirty="0" smtClean="0"/>
              <a:t>. Nu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contagioase</a:t>
            </a:r>
            <a:r>
              <a:rPr lang="en-US" dirty="0" smtClean="0"/>
              <a:t> </a:t>
            </a:r>
            <a:r>
              <a:rPr lang="en-US" dirty="0" err="1" smtClean="0"/>
              <a:t>insa</a:t>
            </a:r>
            <a:r>
              <a:rPr lang="en-US" dirty="0" smtClean="0"/>
              <a:t> au </a:t>
            </a:r>
            <a:r>
              <a:rPr lang="en-US" dirty="0" err="1" smtClean="0"/>
              <a:t>tendinta</a:t>
            </a:r>
            <a:r>
              <a:rPr lang="en-US" dirty="0" smtClean="0"/>
              <a:t> la </a:t>
            </a:r>
            <a:r>
              <a:rPr lang="en-US" dirty="0" err="1" smtClean="0"/>
              <a:t>recurenta</a:t>
            </a:r>
            <a:r>
              <a:rPr lang="en-US" dirty="0" smtClean="0"/>
              <a:t>. </a:t>
            </a:r>
            <a:r>
              <a:rPr lang="en-US" dirty="0" err="1" smtClean="0"/>
              <a:t>Leziunile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dureroase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afecteaza</a:t>
            </a:r>
            <a:r>
              <a:rPr lang="en-US" dirty="0" smtClean="0"/>
              <a:t> </a:t>
            </a:r>
            <a:r>
              <a:rPr lang="en-US" dirty="0" err="1" smtClean="0"/>
              <a:t>mult</a:t>
            </a:r>
            <a:r>
              <a:rPr lang="en-US" dirty="0" smtClean="0"/>
              <a:t> </a:t>
            </a:r>
            <a:r>
              <a:rPr lang="en-US" dirty="0" err="1" smtClean="0"/>
              <a:t>vorbitul</a:t>
            </a:r>
            <a:r>
              <a:rPr lang="en-US" dirty="0" smtClean="0"/>
              <a:t>, </a:t>
            </a:r>
            <a:r>
              <a:rPr lang="en-US" dirty="0" err="1" smtClean="0"/>
              <a:t>mestecatul</a:t>
            </a:r>
            <a:r>
              <a:rPr lang="en-US" dirty="0" smtClean="0"/>
              <a:t>. </a:t>
            </a:r>
            <a:r>
              <a:rPr lang="en-US" dirty="0" err="1" smtClean="0"/>
              <a:t>Debuteaza</a:t>
            </a:r>
            <a:r>
              <a:rPr lang="en-US" dirty="0" smtClean="0"/>
              <a:t> in </a:t>
            </a:r>
            <a:r>
              <a:rPr lang="en-US" dirty="0" err="1" smtClean="0"/>
              <a:t>copilarie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adolescenta</a:t>
            </a:r>
            <a:r>
              <a:rPr lang="en-US" dirty="0" smtClean="0"/>
              <a:t> sub forma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ulcere</a:t>
            </a:r>
            <a:r>
              <a:rPr lang="en-US" dirty="0" smtClean="0"/>
              <a:t> </a:t>
            </a:r>
            <a:r>
              <a:rPr lang="en-US" dirty="0" err="1" smtClean="0"/>
              <a:t>rotunde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ovoide</a:t>
            </a:r>
            <a:r>
              <a:rPr lang="en-US" dirty="0" smtClean="0"/>
              <a:t> cu </a:t>
            </a:r>
            <a:r>
              <a:rPr lang="en-US" dirty="0" err="1" smtClean="0"/>
              <a:t>margini</a:t>
            </a:r>
            <a:r>
              <a:rPr lang="en-US" dirty="0" smtClean="0"/>
              <a:t> </a:t>
            </a:r>
            <a:r>
              <a:rPr lang="en-US" dirty="0" err="1" smtClean="0"/>
              <a:t>bine</a:t>
            </a:r>
            <a:r>
              <a:rPr lang="en-US" dirty="0" smtClean="0"/>
              <a:t> delimitate, </a:t>
            </a:r>
            <a:r>
              <a:rPr lang="en-US" dirty="0" err="1" smtClean="0"/>
              <a:t>halou</a:t>
            </a:r>
            <a:r>
              <a:rPr lang="en-US" dirty="0" smtClean="0"/>
              <a:t> </a:t>
            </a:r>
            <a:r>
              <a:rPr lang="en-US" dirty="0" err="1" smtClean="0"/>
              <a:t>eritematos</a:t>
            </a:r>
            <a:r>
              <a:rPr lang="en-US" dirty="0" smtClean="0"/>
              <a:t> in </a:t>
            </a:r>
            <a:r>
              <a:rPr lang="en-US" dirty="0" err="1" smtClean="0"/>
              <a:t>jurul</a:t>
            </a:r>
            <a:r>
              <a:rPr lang="en-US" dirty="0" smtClean="0"/>
              <a:t> </a:t>
            </a:r>
            <a:r>
              <a:rPr lang="en-US" dirty="0" err="1" smtClean="0"/>
              <a:t>lor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continut</a:t>
            </a:r>
            <a:r>
              <a:rPr lang="en-US" dirty="0" smtClean="0"/>
              <a:t> alb-</a:t>
            </a:r>
            <a:r>
              <a:rPr lang="en-US" dirty="0" err="1" smtClean="0"/>
              <a:t>galbui</a:t>
            </a:r>
            <a:r>
              <a:rPr lang="en-US" dirty="0" smtClean="0"/>
              <a:t>. </a:t>
            </a:r>
            <a:r>
              <a:rPr lang="en-US" dirty="0" err="1" smtClean="0"/>
              <a:t>Afecteaza</a:t>
            </a:r>
            <a:r>
              <a:rPr lang="en-US" dirty="0" smtClean="0"/>
              <a:t> </a:t>
            </a:r>
            <a:r>
              <a:rPr lang="en-US" dirty="0" err="1" smtClean="0"/>
              <a:t>aproximativ</a:t>
            </a:r>
            <a:r>
              <a:rPr lang="en-US" dirty="0" smtClean="0"/>
              <a:t> 20% din </a:t>
            </a:r>
            <a:r>
              <a:rPr lang="en-US" dirty="0" err="1" smtClean="0"/>
              <a:t>populatie</a:t>
            </a:r>
            <a:r>
              <a:rPr lang="en-US" dirty="0" smtClean="0"/>
              <a:t> </a:t>
            </a:r>
            <a:r>
              <a:rPr lang="en-US" dirty="0" err="1" smtClean="0"/>
              <a:t>iar</a:t>
            </a:r>
            <a:r>
              <a:rPr lang="en-US" dirty="0" smtClean="0"/>
              <a:t> </a:t>
            </a:r>
            <a:r>
              <a:rPr lang="en-US" dirty="0" err="1" smtClean="0"/>
              <a:t>cursul</a:t>
            </a:r>
            <a:r>
              <a:rPr lang="en-US" dirty="0" smtClean="0"/>
              <a:t> </a:t>
            </a:r>
            <a:r>
              <a:rPr lang="en-US" dirty="0" err="1" smtClean="0"/>
              <a:t>lor</a:t>
            </a:r>
            <a:r>
              <a:rPr lang="en-US" dirty="0" smtClean="0"/>
              <a:t> natural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spre</a:t>
            </a:r>
            <a:r>
              <a:rPr lang="en-US" dirty="0" smtClean="0"/>
              <a:t> </a:t>
            </a:r>
            <a:r>
              <a:rPr lang="en-US" dirty="0" err="1" smtClean="0"/>
              <a:t>autovindecare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in final </a:t>
            </a:r>
            <a:r>
              <a:rPr lang="en-US" dirty="0" err="1" smtClean="0"/>
              <a:t>remisiune</a:t>
            </a:r>
            <a:r>
              <a:rPr lang="en-US" dirty="0" smtClean="0"/>
              <a:t> </a:t>
            </a:r>
            <a:r>
              <a:rPr lang="en-US" dirty="0" err="1" smtClean="0"/>
              <a:t>completa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2.gstatic.com/images?q=tbn:ANd9GcR_ppi5smMz3am44NUma80r1eC6w5q1g7LysImSupqdVLomv7FBg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2786082" cy="28296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124" name="AutoShape 4" descr="data:image/jpeg;base64,/9j/4AAQSkZJRgABAQAAAQABAAD/2wBDAAkGBwgHBgkIBwgKCgkLDRYPDQwMDRsUFRAWIB0iIiAdHx8kKDQsJCYxJx8fLT0tMTU3Ojo6Iys/RD84QzQ5Ojf/2wBDAQoKCg0MDRoPDxo3JR8lNzc3Nzc3Nzc3Nzc3Nzc3Nzc3Nzc3Nzc3Nzc3Nzc3Nzc3Nzc3Nzc3Nzc3Nzc3Nzc3Nzf/wAARCACCAMgDASIAAhEBAxEB/8QAHAAAAQUBAQEAAAAAAAAAAAAAAAMEBQYHAQII/8QARBAAAQMCBAQDBAUICAcAAAAAAQACAwQRBRIhMQYTQVEiYXEHFIGRFSMysbMzNUJSZHSh0hYkNHKCweHwJUNUY4Si0f/EABkBAQADAQEAAAAAAAAAAAAAAAABAgMEBf/EACQRAAICAQQDAQADAQAAAAAAAAABAhEDBBIhMRMyUUEUImHR/9oADAMBAAIRAxEAPwDcEIQTbfZACE2lq2t0aLpB1a86Cyq5FlFsf5gNzZAc07EKIMjidyShucnK069+yWT4yUkmawb38kg+syC5jTcVdJA7LNOwP83JviNVE1odG9pB63QlRQ9+k6YRh7nW8kNxSmdqHH5KsTSsmabEAgrxTz3OU7hLJ2IucVRFKLseClVVI3yMILDYjaykafF3Ms2dubzG6myrh8JpCRgqYqgXieD5dUspKAhCEAIQhACEIQAhCEAIQhACEIQAdAmlRUtLnxNOo3TbHqo09K1rb3e6xANrhRmFPLmk2AuSSAqtl4qx+51hukwc7gAuTHUBOKNrWjM4baqtGp6syBl3bpo6Qvppoo3ZJn6B3Ze3yGaYudsDYBdbT3dmsC70QggpMLLWnQucepK9TQsfByhuBa47qefF9UbjWyYQssQ123VSKIL3fLflkhwXqP8AtemospCphyvcQCE3azK4OtqNUFEiyzowQkZBYgpWMgx+HZeJNQgCGV0Tw+MkEKx0FSKmAPOjhofVVduy9Mq5aWcZHO1AIs7S/opTKyVlvuhRmN1D4+H6ypgeY3ilc9j27tOW9ws4fjOItJAxWtOth9aolNR7JxYJZbo1pCyhuLYk4fnesFtfyu67JjGJtaXDEK6xNgTMVXzRNf4WQ1ZCx6p4gxQABmK1bT3MqrWJcZcSumiocLxXEJa2Z+SONjmkuJ2A0RZU3SE9HOCttH0Mi4WV8Ow8bz04jqquokqaaZ7KqaeqDYZNNGsyC5Lep01uPRh7QOJsUwSngoqTEaiPE5gNY5y4Nt1s6+60bSOeMHJ0jY0LJeEpuI6mJsmK4zXylzQSM4bb5BP+IcQrqOM+7YlWtcWn/nk6/FZ+aJ0LRZH+o0u6FXOCKueroax1RPLMY6ssaZHZiBy2G1/Un5oWidqzlktroW4jYXOhI2F/vCZYU4ZG22IP3lS2PsLqVjgNWyfwIN1CYaOWRGf0SR/G/wDmoZpAkJDeQJaR+SAgb2SR/Ki67P8Akyqs0PVO24HzK9y1YjByNBF7ZibC6RL+XTl3wCgqmrEjrTF4gabZWHxE/wC+qJFXX6Ss2KQgHmzePsBYJs3Eqa/ikAUVHiD4S0wU9OzLoLszE+pKUOL1pa8OdEQ/cGFth6aK1EbiVM0U/wCTeHdrpKRltxqo6Odshu+NkbgPC+EZdfMX29E8p5zKeVKPrG7HuEolSsXpHbsO6UcN0gzwVAHQlO3C71AGtrEhI1AvIB+lkP3py7RybPaXT5hu1lh6lA+iXxa44Mrb6gUcnyylY+MRhe4OEg181tWOwtHDVdDbw+6ubY9stlmWP+z7BTRTmjvR1jWh8b6cnI4ZgCCxxI63uLKuSG4102fx3wRAxCNgBa65117JvUYqxjeZLO0WFyCb3PorjT+zHh2FuQMkqst2vlqZpCXEb6NIaPkoup4M4PwziDDRNDeF7pBLBLM50b7MLgfESdLbXsb+QVPF/p0PWv8AIlAr8eNSZBQRSzuaPFymOdb1tstD4H9msTKGmx7EcWqYcUmiMkLqV4Ap87Tsdcxsd9lN4txbw/g9Byqd9NGGjwQQtDW/IaLP6DjDiE0ElDSsjhpnPe6OSUHMGucTYD4qy2wRhLyZnyWLEPaG/h11RgUrHVlXTnLHOwWE19QTbY66+YVfwLCq3H8XdiuLHPNI64HRo7BI4Pw+6apdUzl73vdd8su5/wBFomDe7U7RFHYELOU74R24dM4LcSdPA2nha1oAFraKpcSVAfU2B0ztYPnqrTVziONxBFrLP8Um5lWxgPiuXn/L71k3SNKaVmi+zKTmYTiDh1r3fhRoXj2WfmWv/f3fhRoXZj9UeLl92WuvgdPSvYy2fQtv3Cr8kb46jmGJ7A7fM0gX7K0pvXQc+lfGLZiLtPY9FZorF0RNrvYe6Umb9W7ySEUmaBjuxvZOZNWO8xoqG1kfiLyygLh2VYkeXkX6KzYqL4Q/yIVZyFxAY0k9gFZFZcgDqvbjYDRd92mAvy3fJcyO2LXfEKSEjzdw9E8ppDz4z3Fk3cxwabtIStIL1EA8woZNEvKPrmHzCdO0JK8TR/1iNg3uu1DrDzJUEiDzclK0MRnfkaLvc4Fxto0ea7QwGoq42HUXzO9B/sKz2ClIpJ1wRXFIP9GsUDTY+6SAH/CVgsuFcQhtnYvM62l/iD/kFvnEtvoDEb/9M/7iqS6FpaJMoIzWN+6wzzcao7dDijkUtxRgOJXxlj8WqfEbnIBqSmT+HKzFZ2sqaqsqpY7lrcwBC0JwjBFwN+gTCXPS1hqKR+R9rHqCPRc6yts9SGkg7VFSp+HoqaUsNPy5G7lw8amqPD6aAtLm5nd905pJOfi7JcWlD4Xus43I2Bt8FJVUdI+tP0cxvKtbw7Eq6t9m6xwhNRa/4R1SHuIZFdrDsAnVXUUcLqT3GKaCbaRrr66b3Vlw6OipqUVFXkzW0aeqicTrqaQySANB9FeVRRXzKcqUeEMMXr+RAQ999Lk3VYpSZ3yTnXMbD0CRxavfW1Rjabi9tE+p4eTExnYfxWMujkyzt0jRvZaLYNXfvx/CjQu+y78z1/7878KNC7sfqjw8nuy5o6oQrlCvPbyZ6qEbNkzN9HapxEc0EZ65bH4LmJty4gHdHtyu+Wn3JOkddhb2KpRtHobVzS/D52fFR+GwFtnPZpISWu9NwpmYAlzT+kEwjgMbn01nOzHm07g7QaaiylB8cjoRgNOgCSjjuXAgWC7BO2WMl12u/SDhayioeJcPcwOa2osdb8vp80bovFOXQ5r42AZrWTehppBU0rnMIEj8wv1CZv4jw7EKxtHAypkc0ZpMsWjW9yToPie/ZL0XEmH1csOIRx1Qp5HCOAvjOo277E69kbRDi76J4EOrZHdG7JrUPzTZf1RqlI3ZGSPPUpqHC0kx+zuFBBM8PsDjUTdQ4MHw1P3/AMFMqG4WJOHPJ3MpJUyrIxfZF8TnLw7iZsTalkNh18JWd0uHYxXtMk8r6RjtWxUsQleP7znaX8gFo/EQBwLEAdjTv+5RVMQXhhcQ0HQA2XPnq0a48s4JqLqyrtwPFGROkp6x1WW7w1kIicfRzR94+IUNFXR1LjK2CUsieG1ELvC9gvqCNwtac4FgLgHDbVZpxxCzAeJ8PxmFvhrHGGpiA0eQ24cfOwIPfRY+NJnbpNbOL2y5TEGQRVVXJLTQuip3m7I3HbupD3P3eCRzSAC3ZeZ54IZXGDSJ3iZfsVH1uLtEZzyAAdyqKTs9h5f6r4O5sQwz6AMMzHGsF7ucNQ7uD2VOxDES2MxMcc1tSkMYxphJDHG3S25+Cj8KIqqse+Xiic7wvcNCegJ2ueiu3btnDPURhcU+yTwakLnGokBI6X7qVkNkpkbE0MYLNboAkXnVZ2ZL6aJ7Kz/wavP7e78KJCPZZpg1eP2934USF6GP1R5WT3ZdEIQrlCLxhhffL9oNDh6g6KMhlAlDxo14tr0Kma0XqGXHhLCD81B1kZhLj53Pl5qjNY9D2cXbmG7URtZUxcl5Ic03jcNC30SVLM2Vmp30PklZKV8bRLG+x6G2yFhjV000ZcXx8whtg9jsrtOpGxKzOnpmGlaTDj2Y5MrDyGtcLNvrqbHXz1Wqy17nB0LmEzOFg29gfO/ZViXDGQcKx15q3l0cTHva8DKWADN/D7vNZZZNG+CeOMqk2r+FaoaWeWI09LTGgopJXPlZE9z5p2npJJuW6bfBPcXr4566gpqVmSKB8V2fq+IWCbfSz5QaDh2GatqSOWeUDZuoP2th6EplBA+kqoo6kuNT7y3nZ9CHZhdZbro7MjxRTjA0eeQkZG7k2TWrfo2nj018RQ+YtLnD7R+yPPuvELNLu1ceq6jzCz8NsyYeR/3CpZRuANcyh8Qtd5spJWRi+yO4i/MOIfu7/uUVQU5dd1jvupvFaZ9ZhtVTRlofLE5jS7YEhMKanxOBoAp6U2/aXfyLLJDcwmK103IYxo+0Vn/tbIfhcMhdZ0Ukco028Qv/AAV1noMUnmEj4aXTYe8O/kUDxfwfi3ElPyGzUlL4mG5e5+gN7fZG6xeOV9FlKnZk9ZxHNKMkbXAMAaNUnhuH4rj0obCHBl9XK8U3sjr4pXOmraOXMcwAzNtp6FXTBuHKvCqbkw09GXWtn5xF/wD0VXjn8Np6nJPtlLwD2c0zZGvxKR0jjuLafFX0cK4Q7C5aJtIzlPblNxuvf0did/yVKP8AyHfyJ7AzE4mgOpqUkdfeXfyJDHNPlGLZjk0U2GYpV4PVy8yWnAdG87yRknKT5ixB72uvJKu/EPA2J4xihxJktJBU6C+dzhkvq0+Ef6EJqfZ9ipH9pox/id/8Uywy/EdmLUR21J8kz7KiDgtf+/u/DjQpLgnAanh/Dqmmq5Y5HzVJmBjvYAsY22v90oXXBVFHHN3JtFiQhCsUE5Yw8eYUZVQEuPMHlfoVLrxJG14s4XUNFoyoqron0spc0/VHfy809bVzPaIYYszjoXWJDfNOpqbPLymAO7nslm0QpmZmSOaBu0bKCzkIU+HMaC6fxHYk6lygscw+iZh76QSVcjHM5YjNVJlydrX2UrilWYQBbxncN6qCke6SZz5vFpo0HQKrSZU5w/htDSMZS0rZ4YhqeVUSN8R67p/ivBtBUOdVwNmfU5hITJUPOdw23O+gTCGQwSssbk2BVloqtzXcsRSkd3i2qhRQTaK22JwcS8HONMvZSmEYe6qlD3giJnU9VJ1eHw1NTC992uffOG/pWCkoo2RMDI2hrRsArpEuR1jWsaGtFgNl6QhWKAhCEBw6KuspsSgwxhip3vxRjXMdNzG2kJ3dqdiQDY7DRWNCAqlUziOUwSinkcYpxJy2yRts0CQEDxWJILbXuL2v1T+k+mpKlnvZdFFzn5w0M+wL5bG5NiLX2N7qcQgK5FTYxT1lSadrnU8ry/O9zeY25ebDWxbctIuAQCRr0Gf0k5g5hbZxkN2tY4NsfCLZgbEfG+9lY0IBvQGoNJH72LTW8YuD18k4QhACEIQAhCEAJGVzzozQHr1Sy5ZAJQRctptuuzC7LFKgWXHC4soYKjXxTOqpHuB1PhJ2AScVA+bY2vuZNArY+BrtCAR2IXI6SNhzBjb+iiibIWhwcQP+us552cNRbyU0yFlO24JsB1JS9tF4ezOQDtuUoizxTsJc6Z/2n7D9UdkuhCsAQhCAEIQgBCEIAQhCAEIQgBCEIAQhCAEIQgBCEIAQhCA4N11CFABcG5QhSDqEIQAhCEAIQhACEIQAhCEAIQhACEIQAhCEB//Z"/>
          <p:cNvSpPr>
            <a:spLocks noChangeAspect="1" noChangeArrowheads="1"/>
          </p:cNvSpPr>
          <p:nvPr/>
        </p:nvSpPr>
        <p:spPr bwMode="auto">
          <a:xfrm>
            <a:off x="63500" y="-500063"/>
            <a:ext cx="1562100" cy="1019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data:image/jpeg;base64,/9j/4AAQSkZJRgABAQAAAQABAAD/2wBDAAkGBwgHBgkIBwgKCgkLDRYPDQwMDRsUFRAWIB0iIiAdHx8kKDQsJCYxJx8fLT0tMTU3Ojo6Iys/RD84QzQ5Ojf/2wBDAQoKCg0MDRoPDxo3JR8lNzc3Nzc3Nzc3Nzc3Nzc3Nzc3Nzc3Nzc3Nzc3Nzc3Nzc3Nzc3Nzc3Nzc3Nzc3Nzc3Nzf/wAARCACCAMgDASIAAhEBAxEB/8QAHAAAAQUBAQEAAAAAAAAAAAAAAAMEBQYHAQII/8QARBAAAQMCBAQDBAUICAcAAAAAAQACAwQRBRIhMQYTQVEiYXEHFIGRFSMysbMzNUJSZHSh0hYkNHKCweHwJUNUY4Si0f/EABkBAQADAQEAAAAAAAAAAAAAAAABAgMEBf/EACQRAAICAQQDAQADAQAAAAAAAAABAhEDBBIhMRMyUUEUImHR/9oADAMBAAIRAxEAPwDcEIQTbfZACE2lq2t0aLpB1a86Cyq5FlFsf5gNzZAc07EKIMjidyShucnK069+yWT4yUkmawb38kg+syC5jTcVdJA7LNOwP83JviNVE1odG9pB63QlRQ9+k6YRh7nW8kNxSmdqHH5KsTSsmabEAgrxTz3OU7hLJ2IucVRFKLseClVVI3yMILDYjaykafF3Ms2dubzG6myrh8JpCRgqYqgXieD5dUspKAhCEAIQhACEIQAhCEAIQhACEIQAdAmlRUtLnxNOo3TbHqo09K1rb3e6xANrhRmFPLmk2AuSSAqtl4qx+51hukwc7gAuTHUBOKNrWjM4baqtGp6syBl3bpo6Qvppoo3ZJn6B3Ze3yGaYudsDYBdbT3dmsC70QggpMLLWnQucepK9TQsfByhuBa47qefF9UbjWyYQssQ123VSKIL3fLflkhwXqP8AtemospCphyvcQCE3azK4OtqNUFEiyzowQkZBYgpWMgx+HZeJNQgCGV0Tw+MkEKx0FSKmAPOjhofVVduy9Mq5aWcZHO1AIs7S/opTKyVlvuhRmN1D4+H6ypgeY3ilc9j27tOW9ws4fjOItJAxWtOth9aolNR7JxYJZbo1pCyhuLYk4fnesFtfyu67JjGJtaXDEK6xNgTMVXzRNf4WQ1ZCx6p4gxQABmK1bT3MqrWJcZcSumiocLxXEJa2Z+SONjmkuJ2A0RZU3SE9HOCttH0Mi4WV8Ow8bz04jqquokqaaZ7KqaeqDYZNNGsyC5Lep01uPRh7QOJsUwSngoqTEaiPE5gNY5y4Nt1s6+60bSOeMHJ0jY0LJeEpuI6mJsmK4zXylzQSM4bb5BP+IcQrqOM+7YlWtcWn/nk6/FZ+aJ0LRZH+o0u6FXOCKueroax1RPLMY6ssaZHZiBy2G1/Un5oWidqzlktroW4jYXOhI2F/vCZYU4ZG22IP3lS2PsLqVjgNWyfwIN1CYaOWRGf0SR/G/wDmoZpAkJDeQJaR+SAgb2SR/Ki67P8Akyqs0PVO24HzK9y1YjByNBF7ZibC6RL+XTl3wCgqmrEjrTF4gabZWHxE/wC+qJFXX6Ss2KQgHmzePsBYJs3Eqa/ikAUVHiD4S0wU9OzLoLszE+pKUOL1pa8OdEQ/cGFth6aK1EbiVM0U/wCTeHdrpKRltxqo6Odshu+NkbgPC+EZdfMX29E8p5zKeVKPrG7HuEolSsXpHbsO6UcN0gzwVAHQlO3C71AGtrEhI1AvIB+lkP3py7RybPaXT5hu1lh6lA+iXxa44Mrb6gUcnyylY+MRhe4OEg181tWOwtHDVdDbw+6ubY9stlmWP+z7BTRTmjvR1jWh8b6cnI4ZgCCxxI63uLKuSG4102fx3wRAxCNgBa65117JvUYqxjeZLO0WFyCb3PorjT+zHh2FuQMkqst2vlqZpCXEb6NIaPkoup4M4PwziDDRNDeF7pBLBLM50b7MLgfESdLbXsb+QVPF/p0PWv8AIlAr8eNSZBQRSzuaPFymOdb1tstD4H9msTKGmx7EcWqYcUmiMkLqV4Ap87Tsdcxsd9lN4txbw/g9Byqd9NGGjwQQtDW/IaLP6DjDiE0ElDSsjhpnPe6OSUHMGucTYD4qy2wRhLyZnyWLEPaG/h11RgUrHVlXTnLHOwWE19QTbY66+YVfwLCq3H8XdiuLHPNI64HRo7BI4Pw+6apdUzl73vdd8su5/wBFomDe7U7RFHYELOU74R24dM4LcSdPA2nha1oAFraKpcSVAfU2B0ztYPnqrTVziONxBFrLP8Um5lWxgPiuXn/L71k3SNKaVmi+zKTmYTiDh1r3fhRoXj2WfmWv/f3fhRoXZj9UeLl92WuvgdPSvYy2fQtv3Cr8kb46jmGJ7A7fM0gX7K0pvXQc+lfGLZiLtPY9FZorF0RNrvYe6Umb9W7ySEUmaBjuxvZOZNWO8xoqG1kfiLyygLh2VYkeXkX6KzYqL4Q/yIVZyFxAY0k9gFZFZcgDqvbjYDRd92mAvy3fJcyO2LXfEKSEjzdw9E8ppDz4z3Fk3cxwabtIStIL1EA8woZNEvKPrmHzCdO0JK8TR/1iNg3uu1DrDzJUEiDzclK0MRnfkaLvc4Fxto0ea7QwGoq42HUXzO9B/sKz2ClIpJ1wRXFIP9GsUDTY+6SAH/CVgsuFcQhtnYvM62l/iD/kFvnEtvoDEb/9M/7iqS6FpaJMoIzWN+6wzzcao7dDijkUtxRgOJXxlj8WqfEbnIBqSmT+HKzFZ2sqaqsqpY7lrcwBC0JwjBFwN+gTCXPS1hqKR+R9rHqCPRc6yts9SGkg7VFSp+HoqaUsNPy5G7lw8amqPD6aAtLm5nd905pJOfi7JcWlD4Xus43I2Bt8FJVUdI+tP0cxvKtbw7Eq6t9m6xwhNRa/4R1SHuIZFdrDsAnVXUUcLqT3GKaCbaRrr66b3Vlw6OipqUVFXkzW0aeqicTrqaQySANB9FeVRRXzKcqUeEMMXr+RAQ999Lk3VYpSZ3yTnXMbD0CRxavfW1Rjabi9tE+p4eTExnYfxWMujkyzt0jRvZaLYNXfvx/CjQu+y78z1/7878KNC7sfqjw8nuy5o6oQrlCvPbyZ6qEbNkzN9HapxEc0EZ65bH4LmJty4gHdHtyu+Wn3JOkddhb2KpRtHobVzS/D52fFR+GwFtnPZpISWu9NwpmYAlzT+kEwjgMbn01nOzHm07g7QaaiylB8cjoRgNOgCSjjuXAgWC7BO2WMl12u/SDhayioeJcPcwOa2osdb8vp80bovFOXQ5r42AZrWTehppBU0rnMIEj8wv1CZv4jw7EKxtHAypkc0ZpMsWjW9yToPie/ZL0XEmH1csOIRx1Qp5HCOAvjOo277E69kbRDi76J4EOrZHdG7JrUPzTZf1RqlI3ZGSPPUpqHC0kx+zuFBBM8PsDjUTdQ4MHw1P3/AMFMqG4WJOHPJ3MpJUyrIxfZF8TnLw7iZsTalkNh18JWd0uHYxXtMk8r6RjtWxUsQleP7znaX8gFo/EQBwLEAdjTv+5RVMQXhhcQ0HQA2XPnq0a48s4JqLqyrtwPFGROkp6x1WW7w1kIicfRzR94+IUNFXR1LjK2CUsieG1ELvC9gvqCNwtac4FgLgHDbVZpxxCzAeJ8PxmFvhrHGGpiA0eQ24cfOwIPfRY+NJnbpNbOL2y5TEGQRVVXJLTQuip3m7I3HbupD3P3eCRzSAC3ZeZ54IZXGDSJ3iZfsVH1uLtEZzyAAdyqKTs9h5f6r4O5sQwz6AMMzHGsF7ucNQ7uD2VOxDES2MxMcc1tSkMYxphJDHG3S25+Cj8KIqqse+Xiic7wvcNCegJ2ueiu3btnDPURhcU+yTwakLnGokBI6X7qVkNkpkbE0MYLNboAkXnVZ2ZL6aJ7Kz/wavP7e78KJCPZZpg1eP2934USF6GP1R5WT3ZdEIQrlCLxhhffL9oNDh6g6KMhlAlDxo14tr0Kma0XqGXHhLCD81B1kZhLj53Pl5qjNY9D2cXbmG7URtZUxcl5Ic03jcNC30SVLM2Vmp30PklZKV8bRLG+x6G2yFhjV000ZcXx8whtg9jsrtOpGxKzOnpmGlaTDj2Y5MrDyGtcLNvrqbHXz1Wqy17nB0LmEzOFg29gfO/ZViXDGQcKx15q3l0cTHva8DKWADN/D7vNZZZNG+CeOMqk2r+FaoaWeWI09LTGgopJXPlZE9z5p2npJJuW6bfBPcXr4566gpqVmSKB8V2fq+IWCbfSz5QaDh2GatqSOWeUDZuoP2th6EplBA+kqoo6kuNT7y3nZ9CHZhdZbro7MjxRTjA0eeQkZG7k2TWrfo2nj018RQ+YtLnD7R+yPPuvELNLu1ceq6jzCz8NsyYeR/3CpZRuANcyh8Qtd5spJWRi+yO4i/MOIfu7/uUVQU5dd1jvupvFaZ9ZhtVTRlofLE5jS7YEhMKanxOBoAp6U2/aXfyLLJDcwmK103IYxo+0Vn/tbIfhcMhdZ0Ukco028Qv/AAV1noMUnmEj4aXTYe8O/kUDxfwfi3ElPyGzUlL4mG5e5+gN7fZG6xeOV9FlKnZk9ZxHNKMkbXAMAaNUnhuH4rj0obCHBl9XK8U3sjr4pXOmraOXMcwAzNtp6FXTBuHKvCqbkw09GXWtn5xF/wD0VXjn8Np6nJPtlLwD2c0zZGvxKR0jjuLafFX0cK4Q7C5aJtIzlPblNxuvf0did/yVKP8AyHfyJ7AzE4mgOpqUkdfeXfyJDHNPlGLZjk0U2GYpV4PVy8yWnAdG87yRknKT5ixB72uvJKu/EPA2J4xihxJktJBU6C+dzhkvq0+Ef6EJqfZ9ipH9pox/id/8Uywy/EdmLUR21J8kz7KiDgtf+/u/DjQpLgnAanh/Dqmmq5Y5HzVJmBjvYAsY22v90oXXBVFHHN3JtFiQhCsUE5Yw8eYUZVQEuPMHlfoVLrxJG14s4XUNFoyoqron0spc0/VHfy809bVzPaIYYszjoXWJDfNOpqbPLymAO7nslm0QpmZmSOaBu0bKCzkIU+HMaC6fxHYk6lygscw+iZh76QSVcjHM5YjNVJlydrX2UrilWYQBbxncN6qCke6SZz5vFpo0HQKrSZU5w/htDSMZS0rZ4YhqeVUSN8R67p/ivBtBUOdVwNmfU5hITJUPOdw23O+gTCGQwSssbk2BVloqtzXcsRSkd3i2qhRQTaK22JwcS8HONMvZSmEYe6qlD3giJnU9VJ1eHw1NTC992uffOG/pWCkoo2RMDI2hrRsArpEuR1jWsaGtFgNl6QhWKAhCEBw6KuspsSgwxhip3vxRjXMdNzG2kJ3dqdiQDY7DRWNCAqlUziOUwSinkcYpxJy2yRts0CQEDxWJILbXuL2v1T+k+mpKlnvZdFFzn5w0M+wL5bG5NiLX2N7qcQgK5FTYxT1lSadrnU8ry/O9zeY25ebDWxbctIuAQCRr0Gf0k5g5hbZxkN2tY4NsfCLZgbEfG+9lY0IBvQGoNJH72LTW8YuD18k4QhACEIQAhCEAJGVzzozQHr1Sy5ZAJQRctptuuzC7LFKgWXHC4soYKjXxTOqpHuB1PhJ2AScVA+bY2vuZNArY+BrtCAR2IXI6SNhzBjb+iiibIWhwcQP+us552cNRbyU0yFlO24JsB1JS9tF4ezOQDtuUoizxTsJc6Z/2n7D9UdkuhCsAQhCAEIQgBCEIAQhCAEIQgBCEIAQhCAEIQgBCEIAQhCA4N11CFABcG5QhSDqEIQAhCEAIQhACEIQAhCEAIQhACEIQAhCEB//Z"/>
          <p:cNvSpPr>
            <a:spLocks noChangeAspect="1" noChangeArrowheads="1"/>
          </p:cNvSpPr>
          <p:nvPr/>
        </p:nvSpPr>
        <p:spPr bwMode="auto">
          <a:xfrm>
            <a:off x="63500" y="-500063"/>
            <a:ext cx="1562100" cy="1019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8" name="Picture 8" descr="http://t2.gstatic.com/images?q=tbn:ANd9GcSlWJ-DgaphbuCxpNKY4q3SVtw8iai5gP-uwRYXMmTcko81Tx8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571876"/>
            <a:ext cx="4827785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30" name="Picture 10" descr="http://t2.gstatic.com/images?q=tbn:ANd9GcTSBe44SjzkOr6NUk23H7mZFPSpvNN9iA_KjqtR7kwz0S_UyAq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28604"/>
            <a:ext cx="2071702" cy="27658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i="1" dirty="0" err="1" smtClean="0">
                <a:hlinkClick r:id="rId2" tooltip="Totul despre alergii"/>
              </a:rPr>
              <a:t>Alergii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Alergia</a:t>
            </a:r>
            <a:r>
              <a:rPr lang="en-US" dirty="0" smtClean="0"/>
              <a:t> </a:t>
            </a:r>
            <a:r>
              <a:rPr lang="en-US" dirty="0" err="1" smtClean="0"/>
              <a:t>alimentara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un </a:t>
            </a:r>
            <a:r>
              <a:rPr lang="en-US" dirty="0" err="1" smtClean="0"/>
              <a:t>raspuns</a:t>
            </a:r>
            <a:r>
              <a:rPr lang="en-US" dirty="0" smtClean="0"/>
              <a:t> </a:t>
            </a:r>
            <a:r>
              <a:rPr lang="en-US" dirty="0" err="1" smtClean="0"/>
              <a:t>anormal</a:t>
            </a:r>
            <a:r>
              <a:rPr lang="en-US" dirty="0" smtClean="0"/>
              <a:t> la un aliment, </a:t>
            </a:r>
            <a:r>
              <a:rPr lang="en-US" dirty="0" err="1" smtClean="0"/>
              <a:t>mediat</a:t>
            </a:r>
            <a:r>
              <a:rPr lang="en-US" dirty="0" smtClean="0"/>
              <a:t> de </a:t>
            </a:r>
            <a:r>
              <a:rPr lang="en-US" dirty="0" err="1" smtClean="0"/>
              <a:t>sistemul</a:t>
            </a:r>
            <a:r>
              <a:rPr lang="en-US" dirty="0" smtClean="0"/>
              <a:t> </a:t>
            </a:r>
            <a:r>
              <a:rPr lang="en-US" dirty="0" err="1" smtClean="0"/>
              <a:t>imun</a:t>
            </a:r>
            <a:r>
              <a:rPr lang="en-US" dirty="0" smtClean="0"/>
              <a:t>. In mod </a:t>
            </a:r>
            <a:r>
              <a:rPr lang="en-US" dirty="0" err="1" smtClean="0"/>
              <a:t>obisnuit</a:t>
            </a:r>
            <a:r>
              <a:rPr lang="en-US" dirty="0" smtClean="0"/>
              <a:t>, </a:t>
            </a:r>
            <a:r>
              <a:rPr lang="en-US" dirty="0" err="1" smtClean="0"/>
              <a:t>sistemul</a:t>
            </a:r>
            <a:r>
              <a:rPr lang="en-US" dirty="0" smtClean="0"/>
              <a:t> </a:t>
            </a:r>
            <a:r>
              <a:rPr lang="en-US" dirty="0" err="1" smtClean="0"/>
              <a:t>imun</a:t>
            </a:r>
            <a:r>
              <a:rPr lang="en-US" dirty="0" smtClean="0"/>
              <a:t> </a:t>
            </a:r>
            <a:r>
              <a:rPr lang="en-US" dirty="0" err="1" smtClean="0"/>
              <a:t>contribuie</a:t>
            </a:r>
            <a:r>
              <a:rPr lang="en-US" dirty="0" smtClean="0"/>
              <a:t> la </a:t>
            </a:r>
            <a:r>
              <a:rPr lang="en-US" dirty="0" err="1" smtClean="0"/>
              <a:t>mentinerea</a:t>
            </a:r>
            <a:r>
              <a:rPr lang="en-US" dirty="0" smtClean="0"/>
              <a:t> </a:t>
            </a:r>
            <a:r>
              <a:rPr lang="en-US" dirty="0" err="1" smtClean="0"/>
              <a:t>sanatatii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apararea</a:t>
            </a:r>
            <a:r>
              <a:rPr lang="en-US" dirty="0" smtClean="0"/>
              <a:t> </a:t>
            </a:r>
            <a:r>
              <a:rPr lang="en-US" dirty="0" err="1" smtClean="0"/>
              <a:t>organismului</a:t>
            </a:r>
            <a:r>
              <a:rPr lang="en-US" dirty="0" smtClean="0"/>
              <a:t> </a:t>
            </a:r>
            <a:r>
              <a:rPr lang="en-US" dirty="0" err="1" smtClean="0"/>
              <a:t>impotriva</a:t>
            </a:r>
            <a:r>
              <a:rPr lang="en-US" dirty="0" smtClean="0"/>
              <a:t> </a:t>
            </a:r>
            <a:r>
              <a:rPr lang="en-US" dirty="0" err="1" smtClean="0"/>
              <a:t>atacului</a:t>
            </a:r>
            <a:r>
              <a:rPr lang="en-US" dirty="0" smtClean="0"/>
              <a:t> </a:t>
            </a:r>
            <a:r>
              <a:rPr lang="en-US" dirty="0" err="1" smtClean="0"/>
              <a:t>daunator</a:t>
            </a:r>
            <a:r>
              <a:rPr lang="en-US" dirty="0" smtClean="0"/>
              <a:t> al </a:t>
            </a:r>
            <a:r>
              <a:rPr lang="en-US" dirty="0" err="1" smtClean="0">
                <a:hlinkClick r:id="rId3" tooltip="Bacterie"/>
              </a:rPr>
              <a:t>bacteriilor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virusilor</a:t>
            </a:r>
            <a:r>
              <a:rPr lang="en-US" dirty="0" smtClean="0"/>
              <a:t>. In </a:t>
            </a:r>
            <a:r>
              <a:rPr lang="en-US" dirty="0" err="1" smtClean="0"/>
              <a:t>cazul</a:t>
            </a:r>
            <a:r>
              <a:rPr lang="en-US" dirty="0" smtClean="0"/>
              <a:t> </a:t>
            </a:r>
            <a:r>
              <a:rPr lang="en-US" dirty="0" err="1" smtClean="0"/>
              <a:t>unei</a:t>
            </a:r>
            <a:r>
              <a:rPr lang="en-US" dirty="0" smtClean="0"/>
              <a:t> </a:t>
            </a:r>
            <a:r>
              <a:rPr lang="en-US" dirty="0" err="1" smtClean="0">
                <a:hlinkClick r:id="rId4" tooltip="Alergiile"/>
              </a:rPr>
              <a:t>alergii</a:t>
            </a:r>
            <a:r>
              <a:rPr lang="en-US" dirty="0" smtClean="0"/>
              <a:t> </a:t>
            </a:r>
            <a:r>
              <a:rPr lang="en-US" dirty="0" err="1" smtClean="0"/>
              <a:t>alimentare</a:t>
            </a:r>
            <a:r>
              <a:rPr lang="en-US" dirty="0" smtClean="0"/>
              <a:t>, </a:t>
            </a:r>
            <a:r>
              <a:rPr lang="en-US" dirty="0" err="1" smtClean="0"/>
              <a:t>sistemul</a:t>
            </a:r>
            <a:r>
              <a:rPr lang="en-US" dirty="0" smtClean="0"/>
              <a:t> </a:t>
            </a:r>
            <a:r>
              <a:rPr lang="en-US" dirty="0" err="1" smtClean="0"/>
              <a:t>imun</a:t>
            </a:r>
            <a:r>
              <a:rPr lang="en-US" dirty="0" smtClean="0"/>
              <a:t> </a:t>
            </a:r>
            <a:r>
              <a:rPr lang="en-US" dirty="0" err="1" smtClean="0"/>
              <a:t>identifica</a:t>
            </a:r>
            <a:r>
              <a:rPr lang="en-US" dirty="0" smtClean="0"/>
              <a:t> </a:t>
            </a:r>
            <a:r>
              <a:rPr lang="en-US" dirty="0" err="1" smtClean="0"/>
              <a:t>anumite</a:t>
            </a:r>
            <a:r>
              <a:rPr lang="en-US" dirty="0" smtClean="0"/>
              <a:t> </a:t>
            </a:r>
            <a:r>
              <a:rPr lang="en-US" dirty="0" err="1" smtClean="0"/>
              <a:t>alimente</a:t>
            </a:r>
            <a:r>
              <a:rPr lang="en-US" dirty="0" smtClean="0"/>
              <a:t> ca </a:t>
            </a:r>
            <a:r>
              <a:rPr lang="en-US" dirty="0" err="1" smtClean="0"/>
              <a:t>fiind</a:t>
            </a:r>
            <a:r>
              <a:rPr lang="en-US" dirty="0" smtClean="0"/>
              <a:t> </a:t>
            </a:r>
            <a:r>
              <a:rPr lang="en-US" dirty="0" err="1" smtClean="0"/>
              <a:t>daunatoare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produce o </a:t>
            </a:r>
            <a:r>
              <a:rPr lang="en-US" dirty="0" err="1" smtClean="0">
                <a:hlinkClick r:id="rId5" tooltip="Primul ajutor in cazul reactiilor alergice"/>
              </a:rPr>
              <a:t>reactie</a:t>
            </a:r>
            <a:r>
              <a:rPr lang="en-US" dirty="0" smtClean="0">
                <a:hlinkClick r:id="rId5" tooltip="Primul ajutor in cazul reactiilor alergice"/>
              </a:rPr>
              <a:t> </a:t>
            </a:r>
            <a:r>
              <a:rPr lang="en-US" dirty="0" err="1" smtClean="0">
                <a:hlinkClick r:id="rId5" tooltip="Primul ajutor in cazul reactiilor alergice"/>
              </a:rPr>
              <a:t>alergica</a:t>
            </a:r>
            <a:r>
              <a:rPr lang="en-US" dirty="0" smtClean="0"/>
              <a:t> in </a:t>
            </a:r>
            <a:r>
              <a:rPr lang="en-US" dirty="0" err="1" smtClean="0"/>
              <a:t>momentul</a:t>
            </a:r>
            <a:r>
              <a:rPr lang="en-US" dirty="0" smtClean="0"/>
              <a:t> </a:t>
            </a:r>
            <a:r>
              <a:rPr lang="en-US" dirty="0" err="1" smtClean="0"/>
              <a:t>ingestiei</a:t>
            </a:r>
            <a:r>
              <a:rPr lang="en-US" dirty="0" smtClean="0"/>
              <a:t> </a:t>
            </a:r>
            <a:r>
              <a:rPr lang="en-US" dirty="0" err="1" smtClean="0"/>
              <a:t>lor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err="1" smtClean="0">
                <a:solidFill>
                  <a:srgbClr val="FF0000"/>
                </a:solidFill>
              </a:rPr>
              <a:t>Tratamentul</a:t>
            </a:r>
            <a:r>
              <a:rPr lang="en-US" dirty="0" smtClean="0">
                <a:solidFill>
                  <a:srgbClr val="FF0000"/>
                </a:solidFill>
              </a:rPr>
              <a:t> initial al </a:t>
            </a:r>
            <a:r>
              <a:rPr lang="en-US" dirty="0" err="1" smtClean="0">
                <a:solidFill>
                  <a:srgbClr val="FF0000"/>
                </a:solidFill>
              </a:rPr>
              <a:t>unei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alergii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alimentare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consta</a:t>
            </a:r>
            <a:r>
              <a:rPr lang="en-US" dirty="0" smtClean="0"/>
              <a:t> in </a:t>
            </a:r>
            <a:r>
              <a:rPr lang="en-US" dirty="0" err="1" smtClean="0"/>
              <a:t>identificarea</a:t>
            </a:r>
            <a:r>
              <a:rPr lang="en-US" dirty="0" smtClean="0"/>
              <a:t> </a:t>
            </a:r>
            <a:r>
              <a:rPr lang="en-US" dirty="0" err="1" smtClean="0"/>
              <a:t>alimentului</a:t>
            </a:r>
            <a:r>
              <a:rPr lang="en-US" dirty="0" smtClean="0"/>
              <a:t> care produce </a:t>
            </a:r>
            <a:r>
              <a:rPr lang="en-US" dirty="0" err="1" smtClean="0"/>
              <a:t>alergia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deprinderea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mod de </a:t>
            </a:r>
            <a:r>
              <a:rPr lang="en-US" dirty="0" err="1" smtClean="0"/>
              <a:t>abordare</a:t>
            </a:r>
            <a:r>
              <a:rPr lang="en-US" dirty="0" smtClean="0"/>
              <a:t>, </a:t>
            </a:r>
            <a:r>
              <a:rPr lang="en-US" dirty="0" err="1" smtClean="0"/>
              <a:t>atat</a:t>
            </a:r>
            <a:r>
              <a:rPr lang="en-US" dirty="0" smtClean="0"/>
              <a:t> a </a:t>
            </a:r>
            <a:r>
              <a:rPr lang="en-US" dirty="0" err="1" smtClean="0"/>
              <a:t>reactiilor</a:t>
            </a:r>
            <a:r>
              <a:rPr lang="en-US" dirty="0" smtClean="0"/>
              <a:t> </a:t>
            </a:r>
            <a:r>
              <a:rPr lang="en-US" dirty="0" err="1" smtClean="0"/>
              <a:t>alergice</a:t>
            </a:r>
            <a:r>
              <a:rPr lang="en-US" dirty="0" smtClean="0"/>
              <a:t> </a:t>
            </a:r>
            <a:r>
              <a:rPr lang="en-US" dirty="0" err="1" smtClean="0"/>
              <a:t>usoare</a:t>
            </a:r>
            <a:r>
              <a:rPr lang="en-US" dirty="0" smtClean="0"/>
              <a:t>, cat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celor</a:t>
            </a:r>
            <a:r>
              <a:rPr lang="en-US" dirty="0" smtClean="0"/>
              <a:t> severe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data:image/jpeg;base64,/9j/4AAQSkZJRgABAQAAAQABAAD/2wBDAAkGBwgHBgkIBwgKCgkLDRYPDQwMDRsUFRAWIB0iIiAdHx8kKDQsJCYxJx8fLT0tMTU3Ojo6Iys/RD84QzQ5Ojf/2wBDAQoKCg0MDRoPDxo3JR8lNzc3Nzc3Nzc3Nzc3Nzc3Nzc3Nzc3Nzc3Nzc3Nzc3Nzc3Nzc3Nzc3Nzc3Nzc3Nzc3Nzf/wAARCACQALQDASIAAhEBAxEB/8QAGwAAAgMBAQEAAAAAAAAAAAAABAUCAwYAAQf/xABJEAACAQMDAQQGBgcFBAsBAAABAgMABBEFEiExE0FRYQYUInGR0RUyUoGhsSNCU1SSk+EzYnLB8CWCsvEHFiQ1NkRzdIOUwtL/xAAZAQADAQEBAAAAAAAAAAAAAAAAAgMEAQX/xAAkEQACAgEEAQUBAQAAAAAAAAAAAQIRAxIhMVETBCIyQWEUof/aAAwDAQACEQMRAD8A39e01t9IWa3SQykFhnAFCCC0CGSWeWKIybEd0GHIJBxjnuPXFYFhlQ1gtdV8f0bIX2XrlVVGLmFgoDZxzjwUnyGD0NEWtla3UzxQ3MrFUVyeyIBBJAwT1+qa74ZBYBRWlokl/CHQEDccEZ7jR/0Gn7dv4aDit5I9T7C3k2uoO1yM939aFCUZJsB96vB+xj/gFKdetLl1i+jYlGNxk2gA/V47uT/d4B7yKsuGvLUIbjUY4w7bQzKAM4J5OOOAagZpwG3arbjAJ5KjgHBPuzWvW+hQL1fUxGVtolaYyb3aYbFCgk7QSpzngcDpk5HFWep3M0YJjnjl7YF1AUKFy3C+WNv/ADzRCXMsikpq9qwBIyGXubae7x499XxR30yb4tQikQ5AZFUjwPIFGt9AL1h1P1G2VbaM3AkZ5jJtXKA8KMKeTx4cA81Ds7uRbVmgkR0ibtB2XWTIx04Pf5U19X1L98T+AfKg4JtTuGmEEhYRStGx2oOR1/OjW+joLbWmpRxItxCWkDDABBXOEzliucfW6jGcjuBrwW1+1oBPFMs/sbysa7cZHIxznGc48/KjpG1WJcyShQSFBJQcngfjXv8Atbn2/wDgo1vo4MLW2h9Xj3woW2jJZBn8as9Wt/2EX8ApT2mqhghlG49FymT/AKyPjU8awRlXz5+xXNb6AZ+rQA5EMX8ArL3MaC5m9hf7Rvzq/UNUvbCaOK5lcM4yuAhGKj6reTfpRbSMH9rPs8558alm1SSpHNvsG7NPsCu7NPsLRBs7v91k8ccZ/Ou9Uuu63k/D51DRPoPb0D9mn2BUJkQRMQg+6ixZ3n7rL+HzrnsbwowFpJyMdR86FCXQslGnSFddUpY3hkMcqlXXqD3V1OYeDWLci00T1ooziGAyFVxkgDPGaWy3ehsZN8Rfa7u+ATgp1PXjknjvycjmvBfMIOwYo8W3aVaMHI8DzzVEskUskchWMGNy64iwCx6kjPNWjnjSPSotnn0DLxzWxKK2HJQlcxnb+GQPvFXWmpaXDJGbOKUNMNuQSRtXJI5PQZ7vHjiugiYwxmGC0SMnbGOwUD3AZ8vwq31ScBFa3tRt+qDCvHu58vwp/JfCOBunajBqCs1sXYLwWI4z4A9DQcX/AIgb3H8hU44723QiKOGJOuEjAH4Gk93eyxyetRzbZScZEee7wJ8qSU7aGirdGlvLSO77ISgkRyb1wcc4I/zNLofR60jKsS5lQYV1wCo3lhjOemfcfCkv03f/AL438hfnUl128CPm6LMeAexA2+fXmq6kU8Ex6dDtDJG7CQmNiygvxkvv/M0Zp9nFY24hgXCA56D/ACrKfTl9++t/IX51305ffvrfyF+dGpB4ZG0OMUr0LrqH/vZP8qzx129HW8b74F+dBDVbmCSUw300YkfewES8sep60+Na3SFljcFbNxqVmt9aPbuzIr/rJ1HupLN6MiW7kxMY7VoioVGwwJdWAGAMKNuOvf8AFRbarqd1MIre/uJHIztWFSaPmn110QRC8i2j2j2IJY+PXy/GneNp1ZKxg3o7AWlYTSqZVkXKnDAPjPPXupnYWiWNpHbIxZYxjJJOfjWXEnpAek12R4iBa93+kPGZbz/66/OjxvsLJemB/wBpWmP2f/6rT2GPUbf/ANJfyrGXVpqdzKkt7604jH12gAwM57jR0WtTRqsKTodigAdmM4x/ipM04w0psRypjnVNOmvJY5ILloGRWGVyCcg45BHGcHHfigPoC6VYoo9QYW6SFjEQxBBC+z9bpkE9OM4FVfTV1x+lT+T/AFrvpq6/ar/J/rUvLHs55YFo0PU9g36xIWEwf2d4G3nK8se8g/djpWhHSsz9N3f7Vf5P9a76buv2q/yf60eSIeWILrH/AHpc/wCIf8Irqqnb1iZppXJdzziP7vGuqDVuzM3bJXUrwxs6xb8DuPT3+VVWMs8/6SQqi7f7ILyPf/oUv9J47ueSO2tFkO5CzbCRjB6k93d+NJtOtpG1GOGCYQSYUrIik5OM+0M89DWGWVqVUb26ZtYrKBxPc3N8sCkMoGOg24JbPXGCR7z48WvoenxRxyS6gqmBGBkYrkER9nuyTwQM+7cfGrrDRLe7tmnn3rPMGRyjDA6rxkceNEt6PWxeSQzXJeRnbJcHbuUKQMjgAAYH5168PigYZZRRwacLeKVZBEhQle4juxzgeXd0rL3aho1V32Lv64zjitNZafFp8FykLORNI8rbznBPcPKs1fD9CuOu751LL8kPj+RmPSHUn0c27bGkWZwvQjIzzjI64+740/0xFAhNxB6xI5VTHtZeoPIPvApFrWjy3xUwNGCzASFyc7CRnbx5cD5080ZrrTrd1s0Mkxj2qMFtmfAY6ZAH+9zxTR3ZebkovcLF5YKoaXSSNxOMORgZAGc+8Z9461M3GmtO0Y0pwsao8hYsOHRmwPEjbz76f6fNLfWzNe2vYntDiNuc4IwefP8AKj8gdapSMuuXZm9NtdNv5Rt07ZGYlkVmY85APj5/hWWv1vYdWuxpemrerDKyGNiMKMkDqR4V9OJHSvmGq6++haxqLrZNciWdhhSfZwx8AfGmW10LOTceT30atdUfV0Gowy2RnZimHA2gYJUFTnGM/Gtd9E6mQu7VJWIj2su4gMd2TnjPI4yDxjpzWN0bXl9I9cskntTZRWxaQvMcjI2kckDnIrd6O1lptlHanUoZtgPttMMnJ8yfzodvkWHAMuk38dk0Ed9tfsiqOGYbTuJHAOOhAz5YrpNI1Nozt1WUSEncQxAI3Z4646Y6f1b/AEjY/vtv/NX51IX1m31bqA+6QVwcWraXMFvfPcXkkysrsFPIGc492BgYHFYK4s7iC/guJJ0aJJSY1xhmJB4J7gAT78CvpN7dWzWkyrcRElCAA454rH3dnDdwdjcKSpIOQ2CpHQg9xrJ6rHrSrn6F8vjkr4+xPKZdX7W3ilFu8QAY4LAhuhU8YPBrTQpYkA3BuEDSdmjJ7eWyeuF4+qT3++lmm6XbabC6WqMC5yzOxZmPmTWqF3pjQRRzKjbCHAMROG8enXPfXPTwSVy5Fc4SdLgUW7aRMYl7a6V5Cq7dmQGOOCQuOvGelN/oC2x/azfEfKvFuNHRt6Rxq2QciHnjGO7yHwokatZAcSn+BvlWioBWMzM8QjnkQchWIH3Guqych55XB4ZyR7s11QdGV1YWRxShrKysNSe9lkw0uEiix9U9CQP8+7JqGu+kttpVx6rHGZ7rAZkBACA9Nx8/AfKkGlNc61rBW9dskliFbG1cHAHlju+dJ4lLdnoUnub6E5cxG67JgVA35QEtkgAngn3VbhSBjUoSTjbibryRxz4igOx097iKD6QlEiTwu4dQQWJwEBAH7MDnOMAcHNMV9G7DsHjYTEO4kc9ocsQSQM+GSa1LHGjlkAEaRYvpGIu2fYEuT+r/AP2v8Q8aD1GFFhyk8UuGGdhzjOflTIej9ovabDKpY5DBhlTu3Ajj7WW5z1I6cULqGmW+n2SrbKwGUTk54G4j8WNDxxW40H7kJdtMNJEw9aNuoaYQHs1PGTkY8KFxXAEcgkd3WhOjXNWqHElxrqxtstoHfadoAwM4BH63cSR54+Hkk+uFGdIU7RQNqhRsY7M8ndn63kO7rzWZZpUuAAXKsT7W4nmr+1dv12+Jo8hL+Z9m2s2mNpCboKs5jBkC9A2OcffmvmurKW1u9wCB6w5Z8EhRuPJrtQSWOUyJJJh+eGPWlzpdz9pHFKyo/wDaEnGfv/508JtvY48OlW2MvRmRptWUWkSzZBWNpEyrDoWx4Dn4VrQ948Y3aRDE2wkjsgfawcKPw9ryx31kPRyK/i1qFUlmMgiYRL7JAXHO3OBnGetbeY65tZYwmTuO5VU4HtADkjn6h+Pup5avshLZnrQyevwxjTrc2+xWZ+zGVbPIP+vh3tRZ2y/Vt4R7oxSYjXlIAKsvtlidpIBckbenIXAGePGpg6+bvlohB6wufYXIi5z3+GPMHPUUpwo9JYY0ns+zjRfr52jH2aGt4O2lCMDkjPNG+kgzPZk92781ry3lhZV7XKyJ0bxFLlVqJDIrZXPZKsZZMhl7vGholtJC2+6EOCRmVQA2M9Of7p+FMLmeNYNkbGRj50YNMtJbVYzCApJclSVJLAgkkEdzN8aSMYthGEWxZaWEN6ZfVroOsbhC2zgnAPHPPBFXyaIyIWM64Az9WmdhY2+nxdjaoUj443E9AAOpPcBV839k/wDhNN44j+OPRkMCuqwLkV1Z6M1Hyxml1H0iu7iZZI4ppmcmUbSFzhSc92AOa3+haRLp2rSzNHvhnt12yAj2W4yD9+aLl9GFmRoJdR1JrdjzAZRtK/Z6Zx99O1QKoCLgDgeVM5dG8HMmjJc+2pa6jljYjex2v7W04zwCS3dyeeeDRo1+xEcrsXAiB3FkIHBI4J8wfh7qrRYgxPqluXbG52jGWx0JPlU4ls7q3aSOCykgOd7KFZfE57u8n76spqhQix1e2u52gQkSqX9k+CsVz9/B++oa8M2if4x+Rq2O3MTl4rWBWP6yqAeufzoXVnlaJUlVR7WRjvochofJCXbVNxL2eEyFZvqk/wCXnRm2qbtUFuzSrkDyzjzpXwbI8i7BLgZOBzz1ohUAX3VVEBjcmCucDBzVpPsmo2WZVIFYYKgjzoK5KRvEmPaY5Ubc5xRjcAk0K8o3do6NvAxlRzir4Ze4TJH2jT0cKnWoM4yN4B/3TW3xXyaXVbnTbuC7tQoZdwG8Z6jBzRX/AF81ju9VP/x/1qz3ZjnF2fT8CuxWJ0H0k1e/Vpp1hEI4UrGRuPlzTf6Wu/7n8NdWOTJMs9IRma1Phu/NaC2jFSuLmW7eMy7fZJxjzx8qSa7rU2nXENvHApeVxtZs4I8OO/kfjUs21InOLb2HJXHuptFezrGqraOQAADz8qyGiX1zNcSwXCSKN7bO1bJIzn/MeXPU08h0zUreUyW93vAWVoY5JTwXdWIJOeBg48AcDip47ZyMWhqL+c/+Tf8AH5VF72dlZTaOOMZ5+VBPb62sSN62m5BIZCcHfx7JHAwB4fjUdNi1mRoZryQCHDlonwXzvO3kAfq48KpTHp9lG3HGK6rduOK6o0ZqE/pJ6RSaZczxpJFEIYw/6QA5yCc+Q4xT63ue009bqRCH7ESPGByPZzivdQ0+2ukMklpBNPEpMDSICVbHGCfOvm66lJPqdpb2HbfSazxiRAPbX2vb3+Axn7veKwyeTFPu/wDD1oxjOHVG20DXE1ue7gRYwIlRtyNnhsjB8/Zpm+gKexEc8g7NGVt5LlyVC55PGMUTBDDC36KOOMM25tigZPiaYdqn2h8a3enTjGpPczzab2QosdDa0uUmN5LIUJ4ORuBDDnnqcgnxIz31frIyI/vo/tU+0PjQOqMrhNpBwTVm7RyPyFW2vGQMCrdCMGrttdt8q5RosRiN4+QoCdwFePKMcnmmVxpyykssjxk9wPFLrnSLiOJ5ElVgoJwQQTWeUWjTCcZcsEkmBPSq0O8Ox8a9jjLRCQ85qyMAW0px+tiu4nUh8vx2FGp2j3VviP66nI5qrQPR6e8k7a7Vo7ZT44MhHcPLzpmnMTHwNaOwT/sUOOmwVsx7sx5/arJRxJGioihVUYAA6Cpbas2122r2ZCCL7a++p3dnFdx7JkVh1yQCRg5HXzr1F9tffRJGM1nz7snPkBs7GK1VtmWYnO5uT50fHpl2Rct69IBLDIkY3N7BbGCOeMY4xUaOWa7UACJQMfZPzqUNjsWK7nSdSMiLHeymMs6kiVhsU5IY88kZxj3fcQml3kV3DKNQlMKMzPGzMd2Vxjk9M8+XdRguLo9I156cf1r3tbs9Ylx7j86e0NYvA8seVdVwQj63XvrqkRDNvlXm3B3YwfGl+raqLFuxEU4lK7lk7FmjHvI6VWmsh4SVQrKAOQNykeWKm2ka6dbDXA76Dm1GC2SVp0chJhEAhBJyobPJHHJ+FA3esyDZ6okZIGZEkz17gCKbaesN5ax3UlrEssgBfKgnIPeceVPjcWzjTS3F8Gv2ckSO8FxGSsZIIBALgEDOcH6y/H34YX0Sqq7RjJooW0A6QxjjHCDpzx+Jqq+XKoMd9V0pHI8i7bXbahdXkVqMPln+woyaXnWlZsLAQPFmpHkiuTVHHKXAyI2gsThR1NLL7UF7NkgXcD7Jc/5ULc3NzcNksHTuROBVbOGQq8bL93fUZZb4LRw07YGpMWUP1T0qJkzbso73NWFCzbX4NQRDwuOAx6UkHuaJpURSPapB6HrTjR7tezS1mIV14Qnow7qXSFVXGD8KqRRI23GePdV45NLshPGpqmasJkcV7spVZ31xCgSZO1TGAx6ge/vo+LUbZ+GJj/xDitUcsWYJYpRL0T2199VXt9bW12kE0mxnXIJ6e4+B4zRURV9jodyk8Ed9Z/0302NbNtRjysoYb2ySACMZ/IUmXdknG3TH8a5deeMg8UJaaVqax273epuCsarJHuJG7OW56nOcfdWH0f0t1DSYY1uES7tzh1BOGVe8A9/uNavQIbHVNNhvbO/upFYkHeAGU5bKkA4HLDpxwKWOx1R0jS80i8mS3232wwwhd2CPa2kEjnAzn7qbWaFLWFWl7UhFHafa460i+g4gIRHd3KCORZDgD2trE4Jz5491HaTax6asyiSWTtW3Zbu/H/XFdsLLZB7be811T2hiT4mupBNgPVtIa+O+O5kSTgYblQPd3Uhvt2n3KWy3QacDc5CEAD3ZNbYg4rM+kWlXM07XFvH2zuAiKq4CADJYnzxipZMdq0aYTp7i64vY5okYBxKTg44GSeffWm0Ld9GReGWxnwyaV6JoLG3MmpId78onQx85z5E/lWhSNYo1jjG1FACgdwrmGDjuGSaeyOZzng0HqVwYoABy7HC0XikN7cdtOz9VB2r7qfJLSgxR1MolRQpzgkjJPXJpVIhL5FGyMc1BI975FZJPUz0Ye1A8W5T8qsLtn50RJCAOKqKY6Vzga0yt0aUc91QRexYkDk0SjbTg9KrmBanjscdvYh2n93mvN/PIr1VOTUuyJ6in1C6UWw3BVOz4K+de4BT6o+6huz2mj4VHY11SsSUa3PbG59VnXJ/ROcMPDzppr9rNd6RPaWkas8yhcs2AAf1vwpK6A7vCnuh3Xb2nZyf2kR2n3d1Uxz30mXPj21I+d+lfo8bGOCysg9xderh9saknA4ZsAHA4/Gp/9Huoz6DN9Gavp93BHqMoaCZ4yq78AYweeeOa+h6podlqskM1yjiaEERyxSFHUHqMjnFU2XozplndrdrFJNcL9WS4laQr7smrUZrtDER172Yq7bXbaBaKgldVu2uoCiyokVKurtDkTwOlRIJqyuooAS7bs7eR/BDWaJ4HNa8qGGCAR51Hs4/sL8KlkxayuPLo+jETSosqo7Ku44GTRVuAr7TjmtYYIj1iQ/7oqXZp9hfhU16ffktL1VqqM08XFVPDWq2L9kfCu7NPsL8KZ4P0Reoa+jHOoBzxU0jV0ORzWt7KP7C/CvRGg6IvwoWCvsZ+qdcGMUKG299WbBjqPjWv7NPsL8K7s0+wvwrvh/Q/p/DFyJgZ4rxpwzJDDl3IztXrW07KP7C/CuWKNTlY1BPeBXPC+zv9P4ZB0ZFG8YJ8aL0A4vpBnho/yP8AWtKUU9VB+6uWNFOVVQfIV2OGpXZOWfVFqiAbFckiuuVIIzjg5q3FRVFUYVQB4AVajPR5kV2RU8V1FBRHNdXHGa6igo//2Q=="/>
          <p:cNvSpPr>
            <a:spLocks noChangeAspect="1" noChangeArrowheads="1"/>
          </p:cNvSpPr>
          <p:nvPr/>
        </p:nvSpPr>
        <p:spPr bwMode="auto">
          <a:xfrm>
            <a:off x="63500" y="-555625"/>
            <a:ext cx="1457325" cy="1162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data:image/jpeg;base64,/9j/4AAQSkZJRgABAQAAAQABAAD/2wBDAAkGBwgHBgkIBwgKCgkLDRYPDQwMDRsUFRAWIB0iIiAdHx8kKDQsJCYxJx8fLT0tMTU3Ojo6Iys/RD84QzQ5Ojf/2wBDAQoKCg0MDRoPDxo3JR8lNzc3Nzc3Nzc3Nzc3Nzc3Nzc3Nzc3Nzc3Nzc3Nzc3Nzc3Nzc3Nzc3Nzc3Nzc3Nzc3Nzf/wAARCACQALQDASIAAhEBAxEB/8QAGwAAAgMBAQEAAAAAAAAAAAAABAUCAwYAAQf/xABJEAACAQMDAQQGBgcFBAsBAAABAgMABBEFEiExE0FRYQYUInGR0RUyUoGhsSNCU1SSk+EzYnLB8CWCsvEHFiQ1NkRzdIOUwtL/xAAZAQADAQEBAAAAAAAAAAAAAAAAAgMEAQX/xAAkEQACAgEEAQUBAQAAAAAAAAAAAQIRAxIhMVETBCIyQWEUof/aAAwDAQACEQMRAD8A39e01t9IWa3SQykFhnAFCCC0CGSWeWKIybEd0GHIJBxjnuPXFYFhlQ1gtdV8f0bIX2XrlVVGLmFgoDZxzjwUnyGD0NEWtla3UzxQ3MrFUVyeyIBBJAwT1+qa74ZBYBRWlokl/CHQEDccEZ7jR/0Gn7dv4aDit5I9T7C3k2uoO1yM939aFCUZJsB96vB+xj/gFKdetLl1i+jYlGNxk2gA/V47uT/d4B7yKsuGvLUIbjUY4w7bQzKAM4J5OOOAagZpwG3arbjAJ5KjgHBPuzWvW+hQL1fUxGVtolaYyb3aYbFCgk7QSpzngcDpk5HFWep3M0YJjnjl7YF1AUKFy3C+WNv/ADzRCXMsikpq9qwBIyGXubae7x499XxR30yb4tQikQ5AZFUjwPIFGt9AL1h1P1G2VbaM3AkZ5jJtXKA8KMKeTx4cA81Ds7uRbVmgkR0ibtB2XWTIx04Pf5U19X1L98T+AfKg4JtTuGmEEhYRStGx2oOR1/OjW+joLbWmpRxItxCWkDDABBXOEzliucfW6jGcjuBrwW1+1oBPFMs/sbysa7cZHIxznGc48/KjpG1WJcyShQSFBJQcngfjXv8Atbn2/wDgo1vo4MLW2h9Xj3woW2jJZBn8as9Wt/2EX8ApT2mqhghlG49FymT/AKyPjU8awRlXz5+xXNb6AZ+rQA5EMX8ArL3MaC5m9hf7Rvzq/UNUvbCaOK5lcM4yuAhGKj6reTfpRbSMH9rPs8558alm1SSpHNvsG7NPsCu7NPsLRBs7v91k8ccZ/Ou9Uuu63k/D51DRPoPb0D9mn2BUJkQRMQg+6ixZ3n7rL+HzrnsbwowFpJyMdR86FCXQslGnSFddUpY3hkMcqlXXqD3V1OYeDWLci00T1ooziGAyFVxkgDPGaWy3ehsZN8Rfa7u+ATgp1PXjknjvycjmvBfMIOwYo8W3aVaMHI8DzzVEskUskchWMGNy64iwCx6kjPNWjnjSPSotnn0DLxzWxKK2HJQlcxnb+GQPvFXWmpaXDJGbOKUNMNuQSRtXJI5PQZ7vHjiugiYwxmGC0SMnbGOwUD3AZ8vwq31ScBFa3tRt+qDCvHu58vwp/JfCOBunajBqCs1sXYLwWI4z4A9DQcX/AIgb3H8hU44723QiKOGJOuEjAH4Gk93eyxyetRzbZScZEee7wJ8qSU7aGirdGlvLSO77ISgkRyb1wcc4I/zNLofR60jKsS5lQYV1wCo3lhjOemfcfCkv03f/AL438hfnUl128CPm6LMeAexA2+fXmq6kU8Ex6dDtDJG7CQmNiygvxkvv/M0Zp9nFY24hgXCA56D/ACrKfTl9++t/IX51305ffvrfyF+dGpB4ZG0OMUr0LrqH/vZP8qzx129HW8b74F+dBDVbmCSUw300YkfewES8sep60+Na3SFljcFbNxqVmt9aPbuzIr/rJ1HupLN6MiW7kxMY7VoioVGwwJdWAGAMKNuOvf8AFRbarqd1MIre/uJHIztWFSaPmn110QRC8i2j2j2IJY+PXy/GneNp1ZKxg3o7AWlYTSqZVkXKnDAPjPPXupnYWiWNpHbIxZYxjJJOfjWXEnpAek12R4iBa93+kPGZbz/66/OjxvsLJemB/wBpWmP2f/6rT2GPUbf/ANJfyrGXVpqdzKkt7604jH12gAwM57jR0WtTRqsKTodigAdmM4x/ipM04w0psRypjnVNOmvJY5ILloGRWGVyCcg45BHGcHHfigPoC6VYoo9QYW6SFjEQxBBC+z9bpkE9OM4FVfTV1x+lT+T/AFrvpq6/ar/J/rUvLHs55YFo0PU9g36xIWEwf2d4G3nK8se8g/djpWhHSsz9N3f7Vf5P9a76buv2q/yf60eSIeWILrH/AHpc/wCIf8Irqqnb1iZppXJdzziP7vGuqDVuzM3bJXUrwxs6xb8DuPT3+VVWMs8/6SQqi7f7ILyPf/oUv9J47ueSO2tFkO5CzbCRjB6k93d+NJtOtpG1GOGCYQSYUrIik5OM+0M89DWGWVqVUb26ZtYrKBxPc3N8sCkMoGOg24JbPXGCR7z48WvoenxRxyS6gqmBGBkYrkER9nuyTwQM+7cfGrrDRLe7tmnn3rPMGRyjDA6rxkceNEt6PWxeSQzXJeRnbJcHbuUKQMjgAAYH5168PigYZZRRwacLeKVZBEhQle4juxzgeXd0rL3aho1V32Lv64zjitNZafFp8FykLORNI8rbznBPcPKs1fD9CuOu751LL8kPj+RmPSHUn0c27bGkWZwvQjIzzjI64+740/0xFAhNxB6xI5VTHtZeoPIPvApFrWjy3xUwNGCzASFyc7CRnbx5cD5080ZrrTrd1s0Mkxj2qMFtmfAY6ZAH+9zxTR3ZebkovcLF5YKoaXSSNxOMORgZAGc+8Z9461M3GmtO0Y0pwsao8hYsOHRmwPEjbz76f6fNLfWzNe2vYntDiNuc4IwefP8AKj8gdapSMuuXZm9NtdNv5Rt07ZGYlkVmY85APj5/hWWv1vYdWuxpemrerDKyGNiMKMkDqR4V9OJHSvmGq6++haxqLrZNciWdhhSfZwx8AfGmW10LOTceT30atdUfV0Gowy2RnZimHA2gYJUFTnGM/Gtd9E6mQu7VJWIj2su4gMd2TnjPI4yDxjpzWN0bXl9I9cskntTZRWxaQvMcjI2kckDnIrd6O1lptlHanUoZtgPttMMnJ8yfzodvkWHAMuk38dk0Ed9tfsiqOGYbTuJHAOOhAz5YrpNI1Nozt1WUSEncQxAI3Z4646Y6f1b/AEjY/vtv/NX51IX1m31bqA+6QVwcWraXMFvfPcXkkysrsFPIGc492BgYHFYK4s7iC/guJJ0aJJSY1xhmJB4J7gAT78CvpN7dWzWkyrcRElCAA454rH3dnDdwdjcKSpIOQ2CpHQg9xrJ6rHrSrn6F8vjkr4+xPKZdX7W3ilFu8QAY4LAhuhU8YPBrTQpYkA3BuEDSdmjJ7eWyeuF4+qT3++lmm6XbabC6WqMC5yzOxZmPmTWqF3pjQRRzKjbCHAMROG8enXPfXPTwSVy5Fc4SdLgUW7aRMYl7a6V5Cq7dmQGOOCQuOvGelN/oC2x/azfEfKvFuNHRt6Rxq2QciHnjGO7yHwokatZAcSn+BvlWioBWMzM8QjnkQchWIH3Guqych55XB4ZyR7s11QdGV1YWRxShrKysNSe9lkw0uEiix9U9CQP8+7JqGu+kttpVx6rHGZ7rAZkBACA9Nx8/AfKkGlNc61rBW9dskliFbG1cHAHlju+dJ4lLdnoUnub6E5cxG67JgVA35QEtkgAngn3VbhSBjUoSTjbibryRxz4igOx097iKD6QlEiTwu4dQQWJwEBAH7MDnOMAcHNMV9G7DsHjYTEO4kc9ocsQSQM+GSa1LHGjlkAEaRYvpGIu2fYEuT+r/AP2v8Q8aD1GFFhyk8UuGGdhzjOflTIej9ovabDKpY5DBhlTu3Ajj7WW5z1I6cULqGmW+n2SrbKwGUTk54G4j8WNDxxW40H7kJdtMNJEw9aNuoaYQHs1PGTkY8KFxXAEcgkd3WhOjXNWqHElxrqxtstoHfadoAwM4BH63cSR54+Hkk+uFGdIU7RQNqhRsY7M8ndn63kO7rzWZZpUuAAXKsT7W4nmr+1dv12+Jo8hL+Z9m2s2mNpCboKs5jBkC9A2OcffmvmurKW1u9wCB6w5Z8EhRuPJrtQSWOUyJJJh+eGPWlzpdz9pHFKyo/wDaEnGfv/508JtvY48OlW2MvRmRptWUWkSzZBWNpEyrDoWx4Dn4VrQ948Y3aRDE2wkjsgfawcKPw9ryx31kPRyK/i1qFUlmMgiYRL7JAXHO3OBnGetbeY65tZYwmTuO5VU4HtADkjn6h+Pup5avshLZnrQyevwxjTrc2+xWZ+zGVbPIP+vh3tRZ2y/Vt4R7oxSYjXlIAKsvtlidpIBckbenIXAGePGpg6+bvlohB6wufYXIi5z3+GPMHPUUpwo9JYY0ns+zjRfr52jH2aGt4O2lCMDkjPNG+kgzPZk92781ry3lhZV7XKyJ0bxFLlVqJDIrZXPZKsZZMhl7vGholtJC2+6EOCRmVQA2M9Of7p+FMLmeNYNkbGRj50YNMtJbVYzCApJclSVJLAgkkEdzN8aSMYthGEWxZaWEN6ZfVroOsbhC2zgnAPHPPBFXyaIyIWM64Az9WmdhY2+nxdjaoUj443E9AAOpPcBV839k/wDhNN44j+OPRkMCuqwLkV1Z6M1Hyxml1H0iu7iZZI4ppmcmUbSFzhSc92AOa3+haRLp2rSzNHvhnt12yAj2W4yD9+aLl9GFmRoJdR1JrdjzAZRtK/Z6Zx99O1QKoCLgDgeVM5dG8HMmjJc+2pa6jljYjex2v7W04zwCS3dyeeeDRo1+xEcrsXAiB3FkIHBI4J8wfh7qrRYgxPqluXbG52jGWx0JPlU4ls7q3aSOCykgOd7KFZfE57u8n76spqhQix1e2u52gQkSqX9k+CsVz9/B++oa8M2if4x+Rq2O3MTl4rWBWP6yqAeufzoXVnlaJUlVR7WRjvochofJCXbVNxL2eEyFZvqk/wCXnRm2qbtUFuzSrkDyzjzpXwbI8i7BLgZOBzz1ohUAX3VVEBjcmCucDBzVpPsmo2WZVIFYYKgjzoK5KRvEmPaY5Ubc5xRjcAk0K8o3do6NvAxlRzir4Ze4TJH2jT0cKnWoM4yN4B/3TW3xXyaXVbnTbuC7tQoZdwG8Z6jBzRX/AF81ju9VP/x/1qz3ZjnF2fT8CuxWJ0H0k1e/Vpp1hEI4UrGRuPlzTf6Wu/7n8NdWOTJMs9IRma1Phu/NaC2jFSuLmW7eMy7fZJxjzx8qSa7rU2nXENvHApeVxtZs4I8OO/kfjUs21InOLb2HJXHuptFezrGqraOQAADz8qyGiX1zNcSwXCSKN7bO1bJIzn/MeXPU08h0zUreUyW93vAWVoY5JTwXdWIJOeBg48AcDip47ZyMWhqL+c/+Tf8AH5VF72dlZTaOOMZ5+VBPb62sSN62m5BIZCcHfx7JHAwB4fjUdNi1mRoZryQCHDlonwXzvO3kAfq48KpTHp9lG3HGK6rduOK6o0ZqE/pJ6RSaZczxpJFEIYw/6QA5yCc+Q4xT63ue009bqRCH7ESPGByPZzivdQ0+2ukMklpBNPEpMDSICVbHGCfOvm66lJPqdpb2HbfSazxiRAPbX2vb3+Axn7veKwyeTFPu/wDD1oxjOHVG20DXE1ue7gRYwIlRtyNnhsjB8/Zpm+gKexEc8g7NGVt5LlyVC55PGMUTBDDC36KOOMM25tigZPiaYdqn2h8a3enTjGpPczzab2QosdDa0uUmN5LIUJ4ORuBDDnnqcgnxIz31frIyI/vo/tU+0PjQOqMrhNpBwTVm7RyPyFW2vGQMCrdCMGrttdt8q5RosRiN4+QoCdwFePKMcnmmVxpyykssjxk9wPFLrnSLiOJ5ElVgoJwQQTWeUWjTCcZcsEkmBPSq0O8Ox8a9jjLRCQ85qyMAW0px+tiu4nUh8vx2FGp2j3VviP66nI5qrQPR6e8k7a7Vo7ZT44MhHcPLzpmnMTHwNaOwT/sUOOmwVsx7sx5/arJRxJGioihVUYAA6Cpbas2122r2ZCCL7a++p3dnFdx7JkVh1yQCRg5HXzr1F9tffRJGM1nz7snPkBs7GK1VtmWYnO5uT50fHpl2Rct69IBLDIkY3N7BbGCOeMY4xUaOWa7UACJQMfZPzqUNjsWK7nSdSMiLHeymMs6kiVhsU5IY88kZxj3fcQml3kV3DKNQlMKMzPGzMd2Vxjk9M8+XdRguLo9I156cf1r3tbs9Ylx7j86e0NYvA8seVdVwQj63XvrqkRDNvlXm3B3YwfGl+raqLFuxEU4lK7lk7FmjHvI6VWmsh4SVQrKAOQNykeWKm2ka6dbDXA76Dm1GC2SVp0chJhEAhBJyobPJHHJ+FA3esyDZ6okZIGZEkz17gCKbaesN5ax3UlrEssgBfKgnIPeceVPjcWzjTS3F8Gv2ckSO8FxGSsZIIBALgEDOcH6y/H34YX0Sqq7RjJooW0A6QxjjHCDpzx+Jqq+XKoMd9V0pHI8i7bXbahdXkVqMPln+woyaXnWlZsLAQPFmpHkiuTVHHKXAyI2gsThR1NLL7UF7NkgXcD7Jc/5ULc3NzcNksHTuROBVbOGQq8bL93fUZZb4LRw07YGpMWUP1T0qJkzbso73NWFCzbX4NQRDwuOAx6UkHuaJpURSPapB6HrTjR7tezS1mIV14Qnow7qXSFVXGD8KqRRI23GePdV45NLshPGpqmasJkcV7spVZ31xCgSZO1TGAx6ge/vo+LUbZ+GJj/xDitUcsWYJYpRL0T2199VXt9bW12kE0mxnXIJ6e4+B4zRURV9jodyk8Ed9Z/0302NbNtRjysoYb2ySACMZ/IUmXdknG3TH8a5deeMg8UJaaVqax273epuCsarJHuJG7OW56nOcfdWH0f0t1DSYY1uES7tzh1BOGVe8A9/uNavQIbHVNNhvbO/upFYkHeAGU5bKkA4HLDpxwKWOx1R0jS80i8mS3232wwwhd2CPa2kEjnAzn7qbWaFLWFWl7UhFHafa460i+g4gIRHd3KCORZDgD2trE4Jz5491HaTax6asyiSWTtW3Zbu/H/XFdsLLZB7be811T2hiT4mupBNgPVtIa+O+O5kSTgYblQPd3Uhvt2n3KWy3QacDc5CEAD3ZNbYg4rM+kWlXM07XFvH2zuAiKq4CADJYnzxipZMdq0aYTp7i64vY5okYBxKTg44GSeffWm0Ld9GReGWxnwyaV6JoLG3MmpId78onQx85z5E/lWhSNYo1jjG1FACgdwrmGDjuGSaeyOZzng0HqVwYoABy7HC0XikN7cdtOz9VB2r7qfJLSgxR1MolRQpzgkjJPXJpVIhL5FGyMc1BI975FZJPUz0Ye1A8W5T8qsLtn50RJCAOKqKY6Vzga0yt0aUc91QRexYkDk0SjbTg9KrmBanjscdvYh2n93mvN/PIr1VOTUuyJ6in1C6UWw3BVOz4K+de4BT6o+6huz2mj4VHY11SsSUa3PbG59VnXJ/ROcMPDzppr9rNd6RPaWkas8yhcs2AAf1vwpK6A7vCnuh3Xb2nZyf2kR2n3d1Uxz30mXPj21I+d+lfo8bGOCysg9xderh9saknA4ZsAHA4/Gp/9Huoz6DN9Gavp93BHqMoaCZ4yq78AYweeeOa+h6podlqskM1yjiaEERyxSFHUHqMjnFU2XozplndrdrFJNcL9WS4laQr7smrUZrtDER172Yq7bXbaBaKgldVu2uoCiyokVKurtDkTwOlRIJqyuooAS7bs7eR/BDWaJ4HNa8qGGCAR51Hs4/sL8KlkxayuPLo+jETSosqo7Ku44GTRVuAr7TjmtYYIj1iQ/7oqXZp9hfhU16ffktL1VqqM08XFVPDWq2L9kfCu7NPsL8KZ4P0Reoa+jHOoBzxU0jV0ORzWt7KP7C/CvRGg6IvwoWCvsZ+qdcGMUKG299WbBjqPjWv7NPsL8K7s0+wvwrvh/Q/p/DFyJgZ4rxpwzJDDl3IztXrW07KP7C/CuWKNTlY1BPeBXPC+zv9P4ZB0ZFG8YJ8aL0A4vpBnho/yP8AWtKUU9VB+6uWNFOVVQfIV2OGpXZOWfVFqiAbFckiuuVIIzjg5q3FRVFUYVQB4AVajPR5kV2RU8V1FBRHNdXHGa6igo//2Q=="/>
          <p:cNvSpPr>
            <a:spLocks noChangeAspect="1" noChangeArrowheads="1"/>
          </p:cNvSpPr>
          <p:nvPr/>
        </p:nvSpPr>
        <p:spPr bwMode="auto">
          <a:xfrm>
            <a:off x="63500" y="-555625"/>
            <a:ext cx="1457325" cy="1162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8" name="AutoShape 6" descr="data:image/jpeg;base64,/9j/4AAQSkZJRgABAQAAAQABAAD/2wBDAAkGBwgHBgkIBwgKCgkLDRYPDQwMDRsUFRAWIB0iIiAdHx8kKDQsJCYxJx8fLT0tMTU3Ojo6Iys/RD84QzQ5Ojf/2wBDAQoKCg0MDRoPDxo3JR8lNzc3Nzc3Nzc3Nzc3Nzc3Nzc3Nzc3Nzc3Nzc3Nzc3Nzc3Nzc3Nzc3Nzc3Nzc3Nzc3Nzf/wAARCACQALQDASIAAhEBAxEB/8QAGwAAAgMBAQEAAAAAAAAAAAAABAUCAwYAAQf/xABJEAACAQMDAQQGBgcFBAsBAAABAgMABBEFEiExE0FRYQYUInGR0RUyUoGhsSNCU1SSk+EzYnLB8CWCsvEHFiQ1NkRzdIOUwtL/xAAZAQADAQEBAAAAAAAAAAAAAAAAAgMEAQX/xAAkEQACAgEEAQUBAQAAAAAAAAAAAQIRAxIhMVETBCIyQWEUof/aAAwDAQACEQMRAD8A39e01t9IWa3SQykFhnAFCCC0CGSWeWKIybEd0GHIJBxjnuPXFYFhlQ1gtdV8f0bIX2XrlVVGLmFgoDZxzjwUnyGD0NEWtla3UzxQ3MrFUVyeyIBBJAwT1+qa74ZBYBRWlokl/CHQEDccEZ7jR/0Gn7dv4aDit5I9T7C3k2uoO1yM939aFCUZJsB96vB+xj/gFKdetLl1i+jYlGNxk2gA/V47uT/d4B7yKsuGvLUIbjUY4w7bQzKAM4J5OOOAagZpwG3arbjAJ5KjgHBPuzWvW+hQL1fUxGVtolaYyb3aYbFCgk7QSpzngcDpk5HFWep3M0YJjnjl7YF1AUKFy3C+WNv/ADzRCXMsikpq9qwBIyGXubae7x499XxR30yb4tQikQ5AZFUjwPIFGt9AL1h1P1G2VbaM3AkZ5jJtXKA8KMKeTx4cA81Ds7uRbVmgkR0ibtB2XWTIx04Pf5U19X1L98T+AfKg4JtTuGmEEhYRStGx2oOR1/OjW+joLbWmpRxItxCWkDDABBXOEzliucfW6jGcjuBrwW1+1oBPFMs/sbysa7cZHIxznGc48/KjpG1WJcyShQSFBJQcngfjXv8Atbn2/wDgo1vo4MLW2h9Xj3woW2jJZBn8as9Wt/2EX8ApT2mqhghlG49FymT/AKyPjU8awRlXz5+xXNb6AZ+rQA5EMX8ArL3MaC5m9hf7Rvzq/UNUvbCaOK5lcM4yuAhGKj6reTfpRbSMH9rPs8558alm1SSpHNvsG7NPsCu7NPsLRBs7v91k8ccZ/Ou9Uuu63k/D51DRPoPb0D9mn2BUJkQRMQg+6ixZ3n7rL+HzrnsbwowFpJyMdR86FCXQslGnSFddUpY3hkMcqlXXqD3V1OYeDWLci00T1ooziGAyFVxkgDPGaWy3ehsZN8Rfa7u+ATgp1PXjknjvycjmvBfMIOwYo8W3aVaMHI8DzzVEskUskchWMGNy64iwCx6kjPNWjnjSPSotnn0DLxzWxKK2HJQlcxnb+GQPvFXWmpaXDJGbOKUNMNuQSRtXJI5PQZ7vHjiugiYwxmGC0SMnbGOwUD3AZ8vwq31ScBFa3tRt+qDCvHu58vwp/JfCOBunajBqCs1sXYLwWI4z4A9DQcX/AIgb3H8hU44723QiKOGJOuEjAH4Gk93eyxyetRzbZScZEee7wJ8qSU7aGirdGlvLSO77ISgkRyb1wcc4I/zNLofR60jKsS5lQYV1wCo3lhjOemfcfCkv03f/AL438hfnUl128CPm6LMeAexA2+fXmq6kU8Ex6dDtDJG7CQmNiygvxkvv/M0Zp9nFY24hgXCA56D/ACrKfTl9++t/IX51305ffvrfyF+dGpB4ZG0OMUr0LrqH/vZP8qzx129HW8b74F+dBDVbmCSUw300YkfewES8sep60+Na3SFljcFbNxqVmt9aPbuzIr/rJ1HupLN6MiW7kxMY7VoioVGwwJdWAGAMKNuOvf8AFRbarqd1MIre/uJHIztWFSaPmn110QRC8i2j2j2IJY+PXy/GneNp1ZKxg3o7AWlYTSqZVkXKnDAPjPPXupnYWiWNpHbIxZYxjJJOfjWXEnpAek12R4iBa93+kPGZbz/66/OjxvsLJemB/wBpWmP2f/6rT2GPUbf/ANJfyrGXVpqdzKkt7604jH12gAwM57jR0WtTRqsKTodigAdmM4x/ipM04w0psRypjnVNOmvJY5ILloGRWGVyCcg45BHGcHHfigPoC6VYoo9QYW6SFjEQxBBC+z9bpkE9OM4FVfTV1x+lT+T/AFrvpq6/ar/J/rUvLHs55YFo0PU9g36xIWEwf2d4G3nK8se8g/djpWhHSsz9N3f7Vf5P9a76buv2q/yf60eSIeWILrH/AHpc/wCIf8Irqqnb1iZppXJdzziP7vGuqDVuzM3bJXUrwxs6xb8DuPT3+VVWMs8/6SQqi7f7ILyPf/oUv9J47ueSO2tFkO5CzbCRjB6k93d+NJtOtpG1GOGCYQSYUrIik5OM+0M89DWGWVqVUb26ZtYrKBxPc3N8sCkMoGOg24JbPXGCR7z48WvoenxRxyS6gqmBGBkYrkER9nuyTwQM+7cfGrrDRLe7tmnn3rPMGRyjDA6rxkceNEt6PWxeSQzXJeRnbJcHbuUKQMjgAAYH5168PigYZZRRwacLeKVZBEhQle4juxzgeXd0rL3aho1V32Lv64zjitNZafFp8FykLORNI8rbznBPcPKs1fD9CuOu751LL8kPj+RmPSHUn0c27bGkWZwvQjIzzjI64+740/0xFAhNxB6xI5VTHtZeoPIPvApFrWjy3xUwNGCzASFyc7CRnbx5cD5080ZrrTrd1s0Mkxj2qMFtmfAY6ZAH+9zxTR3ZebkovcLF5YKoaXSSNxOMORgZAGc+8Z9461M3GmtO0Y0pwsao8hYsOHRmwPEjbz76f6fNLfWzNe2vYntDiNuc4IwefP8AKj8gdapSMuuXZm9NtdNv5Rt07ZGYlkVmY85APj5/hWWv1vYdWuxpemrerDKyGNiMKMkDqR4V9OJHSvmGq6++haxqLrZNciWdhhSfZwx8AfGmW10LOTceT30atdUfV0Gowy2RnZimHA2gYJUFTnGM/Gtd9E6mQu7VJWIj2su4gMd2TnjPI4yDxjpzWN0bXl9I9cskntTZRWxaQvMcjI2kckDnIrd6O1lptlHanUoZtgPttMMnJ8yfzodvkWHAMuk38dk0Ed9tfsiqOGYbTuJHAOOhAz5YrpNI1Nozt1WUSEncQxAI3Z4646Y6f1b/AEjY/vtv/NX51IX1m31bqA+6QVwcWraXMFvfPcXkkysrsFPIGc492BgYHFYK4s7iC/guJJ0aJJSY1xhmJB4J7gAT78CvpN7dWzWkyrcRElCAA454rH3dnDdwdjcKSpIOQ2CpHQg9xrJ6rHrSrn6F8vjkr4+xPKZdX7W3ilFu8QAY4LAhuhU8YPBrTQpYkA3BuEDSdmjJ7eWyeuF4+qT3++lmm6XbabC6WqMC5yzOxZmPmTWqF3pjQRRzKjbCHAMROG8enXPfXPTwSVy5Fc4SdLgUW7aRMYl7a6V5Cq7dmQGOOCQuOvGelN/oC2x/azfEfKvFuNHRt6Rxq2QciHnjGO7yHwokatZAcSn+BvlWioBWMzM8QjnkQchWIH3Guqych55XB4ZyR7s11QdGV1YWRxShrKysNSe9lkw0uEiix9U9CQP8+7JqGu+kttpVx6rHGZ7rAZkBACA9Nx8/AfKkGlNc61rBW9dskliFbG1cHAHlju+dJ4lLdnoUnub6E5cxG67JgVA35QEtkgAngn3VbhSBjUoSTjbibryRxz4igOx097iKD6QlEiTwu4dQQWJwEBAH7MDnOMAcHNMV9G7DsHjYTEO4kc9ocsQSQM+GSa1LHGjlkAEaRYvpGIu2fYEuT+r/AP2v8Q8aD1GFFhyk8UuGGdhzjOflTIej9ovabDKpY5DBhlTu3Ajj7WW5z1I6cULqGmW+n2SrbKwGUTk54G4j8WNDxxW40H7kJdtMNJEw9aNuoaYQHs1PGTkY8KFxXAEcgkd3WhOjXNWqHElxrqxtstoHfadoAwM4BH63cSR54+Hkk+uFGdIU7RQNqhRsY7M8ndn63kO7rzWZZpUuAAXKsT7W4nmr+1dv12+Jo8hL+Z9m2s2mNpCboKs5jBkC9A2OcffmvmurKW1u9wCB6w5Z8EhRuPJrtQSWOUyJJJh+eGPWlzpdz9pHFKyo/wDaEnGfv/508JtvY48OlW2MvRmRptWUWkSzZBWNpEyrDoWx4Dn4VrQ948Y3aRDE2wkjsgfawcKPw9ryx31kPRyK/i1qFUlmMgiYRL7JAXHO3OBnGetbeY65tZYwmTuO5VU4HtADkjn6h+Pup5avshLZnrQyevwxjTrc2+xWZ+zGVbPIP+vh3tRZ2y/Vt4R7oxSYjXlIAKsvtlidpIBckbenIXAGePGpg6+bvlohB6wufYXIi5z3+GPMHPUUpwo9JYY0ns+zjRfr52jH2aGt4O2lCMDkjPNG+kgzPZk92781ry3lhZV7XKyJ0bxFLlVqJDIrZXPZKsZZMhl7vGholtJC2+6EOCRmVQA2M9Of7p+FMLmeNYNkbGRj50YNMtJbVYzCApJclSVJLAgkkEdzN8aSMYthGEWxZaWEN6ZfVroOsbhC2zgnAPHPPBFXyaIyIWM64Az9WmdhY2+nxdjaoUj443E9AAOpPcBV839k/wDhNN44j+OPRkMCuqwLkV1Z6M1Hyxml1H0iu7iZZI4ppmcmUbSFzhSc92AOa3+haRLp2rSzNHvhnt12yAj2W4yD9+aLl9GFmRoJdR1JrdjzAZRtK/Z6Zx99O1QKoCLgDgeVM5dG8HMmjJc+2pa6jljYjex2v7W04zwCS3dyeeeDRo1+xEcrsXAiB3FkIHBI4J8wfh7qrRYgxPqluXbG52jGWx0JPlU4ls7q3aSOCykgOd7KFZfE57u8n76spqhQix1e2u52gQkSqX9k+CsVz9/B++oa8M2if4x+Rq2O3MTl4rWBWP6yqAeufzoXVnlaJUlVR7WRjvochofJCXbVNxL2eEyFZvqk/wCXnRm2qbtUFuzSrkDyzjzpXwbI8i7BLgZOBzz1ohUAX3VVEBjcmCucDBzVpPsmo2WZVIFYYKgjzoK5KRvEmPaY5Ubc5xRjcAk0K8o3do6NvAxlRzir4Ze4TJH2jT0cKnWoM4yN4B/3TW3xXyaXVbnTbuC7tQoZdwG8Z6jBzRX/AF81ju9VP/x/1qz3ZjnF2fT8CuxWJ0H0k1e/Vpp1hEI4UrGRuPlzTf6Wu/7n8NdWOTJMs9IRma1Phu/NaC2jFSuLmW7eMy7fZJxjzx8qSa7rU2nXENvHApeVxtZs4I8OO/kfjUs21InOLb2HJXHuptFezrGqraOQAADz8qyGiX1zNcSwXCSKN7bO1bJIzn/MeXPU08h0zUreUyW93vAWVoY5JTwXdWIJOeBg48AcDip47ZyMWhqL+c/+Tf8AH5VF72dlZTaOOMZ5+VBPb62sSN62m5BIZCcHfx7JHAwB4fjUdNi1mRoZryQCHDlonwXzvO3kAfq48KpTHp9lG3HGK6rduOK6o0ZqE/pJ6RSaZczxpJFEIYw/6QA5yCc+Q4xT63ue009bqRCH7ESPGByPZzivdQ0+2ukMklpBNPEpMDSICVbHGCfOvm66lJPqdpb2HbfSazxiRAPbX2vb3+Axn7veKwyeTFPu/wDD1oxjOHVG20DXE1ue7gRYwIlRtyNnhsjB8/Zpm+gKexEc8g7NGVt5LlyVC55PGMUTBDDC36KOOMM25tigZPiaYdqn2h8a3enTjGpPczzab2QosdDa0uUmN5LIUJ4ORuBDDnnqcgnxIz31frIyI/vo/tU+0PjQOqMrhNpBwTVm7RyPyFW2vGQMCrdCMGrttdt8q5RosRiN4+QoCdwFePKMcnmmVxpyykssjxk9wPFLrnSLiOJ5ElVgoJwQQTWeUWjTCcZcsEkmBPSq0O8Ox8a9jjLRCQ85qyMAW0px+tiu4nUh8vx2FGp2j3VviP66nI5qrQPR6e8k7a7Vo7ZT44MhHcPLzpmnMTHwNaOwT/sUOOmwVsx7sx5/arJRxJGioihVUYAA6Cpbas2122r2ZCCL7a++p3dnFdx7JkVh1yQCRg5HXzr1F9tffRJGM1nz7snPkBs7GK1VtmWYnO5uT50fHpl2Rct69IBLDIkY3N7BbGCOeMY4xUaOWa7UACJQMfZPzqUNjsWK7nSdSMiLHeymMs6kiVhsU5IY88kZxj3fcQml3kV3DKNQlMKMzPGzMd2Vxjk9M8+XdRguLo9I156cf1r3tbs9Ylx7j86e0NYvA8seVdVwQj63XvrqkRDNvlXm3B3YwfGl+raqLFuxEU4lK7lk7FmjHvI6VWmsh4SVQrKAOQNykeWKm2ka6dbDXA76Dm1GC2SVp0chJhEAhBJyobPJHHJ+FA3esyDZ6okZIGZEkz17gCKbaesN5ax3UlrEssgBfKgnIPeceVPjcWzjTS3F8Gv2ckSO8FxGSsZIIBALgEDOcH6y/H34YX0Sqq7RjJooW0A6QxjjHCDpzx+Jqq+XKoMd9V0pHI8i7bXbahdXkVqMPln+woyaXnWlZsLAQPFmpHkiuTVHHKXAyI2gsThR1NLL7UF7NkgXcD7Jc/5ULc3NzcNksHTuROBVbOGQq8bL93fUZZb4LRw07YGpMWUP1T0qJkzbso73NWFCzbX4NQRDwuOAx6UkHuaJpURSPapB6HrTjR7tezS1mIV14Qnow7qXSFVXGD8KqRRI23GePdV45NLshPGpqmasJkcV7spVZ31xCgSZO1TGAx6ge/vo+LUbZ+GJj/xDitUcsWYJYpRL0T2199VXt9bW12kE0mxnXIJ6e4+B4zRURV9jodyk8Ed9Z/0302NbNtRjysoYb2ySACMZ/IUmXdknG3TH8a5deeMg8UJaaVqax273epuCsarJHuJG7OW56nOcfdWH0f0t1DSYY1uES7tzh1BOGVe8A9/uNavQIbHVNNhvbO/upFYkHeAGU5bKkA4HLDpxwKWOx1R0jS80i8mS3232wwwhd2CPa2kEjnAzn7qbWaFLWFWl7UhFHafa460i+g4gIRHd3KCORZDgD2trE4Jz5491HaTax6asyiSWTtW3Zbu/H/XFdsLLZB7be811T2hiT4mupBNgPVtIa+O+O5kSTgYblQPd3Uhvt2n3KWy3QacDc5CEAD3ZNbYg4rM+kWlXM07XFvH2zuAiKq4CADJYnzxipZMdq0aYTp7i64vY5okYBxKTg44GSeffWm0Ld9GReGWxnwyaV6JoLG3MmpId78onQx85z5E/lWhSNYo1jjG1FACgdwrmGDjuGSaeyOZzng0HqVwYoABy7HC0XikN7cdtOz9VB2r7qfJLSgxR1MolRQpzgkjJPXJpVIhL5FGyMc1BI975FZJPUz0Ye1A8W5T8qsLtn50RJCAOKqKY6Vzga0yt0aUc91QRexYkDk0SjbTg9KrmBanjscdvYh2n93mvN/PIr1VOTUuyJ6in1C6UWw3BVOz4K+de4BT6o+6huz2mj4VHY11SsSUa3PbG59VnXJ/ROcMPDzppr9rNd6RPaWkas8yhcs2AAf1vwpK6A7vCnuh3Xb2nZyf2kR2n3d1Uxz30mXPj21I+d+lfo8bGOCysg9xderh9saknA4ZsAHA4/Gp/9Huoz6DN9Gavp93BHqMoaCZ4yq78AYweeeOa+h6podlqskM1yjiaEERyxSFHUHqMjnFU2XozplndrdrFJNcL9WS4laQr7smrUZrtDER172Yq7bXbaBaKgldVu2uoCiyokVKurtDkTwOlRIJqyuooAS7bs7eR/BDWaJ4HNa8qGGCAR51Hs4/sL8KlkxayuPLo+jETSosqo7Ku44GTRVuAr7TjmtYYIj1iQ/7oqXZp9hfhU16ffktL1VqqM08XFVPDWq2L9kfCu7NPsL8KZ4P0Reoa+jHOoBzxU0jV0ORzWt7KP7C/CvRGg6IvwoWCvsZ+qdcGMUKG299WbBjqPjWv7NPsL8K7s0+wvwrvh/Q/p/DFyJgZ4rxpwzJDDl3IztXrW07KP7C/CuWKNTlY1BPeBXPC+zv9P4ZB0ZFG8YJ8aL0A4vpBnho/yP8AWtKUU9VB+6uWNFOVVQfIV2OGpXZOWfVFqiAbFckiuuVIIzjg5q3FRVFUYVQB4AVajPR5kV2RU8V1FBRHNdXHGa6igo//2Q=="/>
          <p:cNvSpPr>
            <a:spLocks noChangeAspect="1" noChangeArrowheads="1"/>
          </p:cNvSpPr>
          <p:nvPr/>
        </p:nvSpPr>
        <p:spPr bwMode="auto">
          <a:xfrm>
            <a:off x="63500" y="-555625"/>
            <a:ext cx="1457325" cy="1162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0" name="AutoShape 8" descr="data:image/jpeg;base64,/9j/4AAQSkZJRgABAQAAAQABAAD/2wBDAAkGBwgHBgkIBwgKCgkLDRYPDQwMDRsUFRAWIB0iIiAdHx8kKDQsJCYxJx8fLT0tMTU3Ojo6Iys/RD84QzQ5Ojf/2wBDAQoKCg0MDRoPDxo3JR8lNzc3Nzc3Nzc3Nzc3Nzc3Nzc3Nzc3Nzc3Nzc3Nzc3Nzc3Nzc3Nzc3Nzc3Nzc3Nzc3Nzf/wAARCACQALQDASIAAhEBAxEB/8QAGwAAAgMBAQEAAAAAAAAAAAAABAUCAwYAAQf/xABJEAACAQMDAQQGBgcFBAsBAAABAgMABBEFEiExE0FRYQYUInGR0RUyUoGhsSNCU1SSk+EzYnLB8CWCsvEHFiQ1NkRzdIOUwtL/xAAZAQADAQEBAAAAAAAAAAAAAAAAAgMEAQX/xAAkEQACAgEEAQUBAQAAAAAAAAAAAQIRAxIhMVETBCIyQWEUof/aAAwDAQACEQMRAD8A39e01t9IWa3SQykFhnAFCCC0CGSWeWKIybEd0GHIJBxjnuPXFYFhlQ1gtdV8f0bIX2XrlVVGLmFgoDZxzjwUnyGD0NEWtla3UzxQ3MrFUVyeyIBBJAwT1+qa74ZBYBRWlokl/CHQEDccEZ7jR/0Gn7dv4aDit5I9T7C3k2uoO1yM939aFCUZJsB96vB+xj/gFKdetLl1i+jYlGNxk2gA/V47uT/d4B7yKsuGvLUIbjUY4w7bQzKAM4J5OOOAagZpwG3arbjAJ5KjgHBPuzWvW+hQL1fUxGVtolaYyb3aYbFCgk7QSpzngcDpk5HFWep3M0YJjnjl7YF1AUKFy3C+WNv/ADzRCXMsikpq9qwBIyGXubae7x499XxR30yb4tQikQ5AZFUjwPIFGt9AL1h1P1G2VbaM3AkZ5jJtXKA8KMKeTx4cA81Ds7uRbVmgkR0ibtB2XWTIx04Pf5U19X1L98T+AfKg4JtTuGmEEhYRStGx2oOR1/OjW+joLbWmpRxItxCWkDDABBXOEzliucfW6jGcjuBrwW1+1oBPFMs/sbysa7cZHIxznGc48/KjpG1WJcyShQSFBJQcngfjXv8Atbn2/wDgo1vo4MLW2h9Xj3woW2jJZBn8as9Wt/2EX8ApT2mqhghlG49FymT/AKyPjU8awRlXz5+xXNb6AZ+rQA5EMX8ArL3MaC5m9hf7Rvzq/UNUvbCaOK5lcM4yuAhGKj6reTfpRbSMH9rPs8558alm1SSpHNvsG7NPsCu7NPsLRBs7v91k8ccZ/Ou9Uuu63k/D51DRPoPb0D9mn2BUJkQRMQg+6ixZ3n7rL+HzrnsbwowFpJyMdR86FCXQslGnSFddUpY3hkMcqlXXqD3V1OYeDWLci00T1ooziGAyFVxkgDPGaWy3ehsZN8Rfa7u+ATgp1PXjknjvycjmvBfMIOwYo8W3aVaMHI8DzzVEskUskchWMGNy64iwCx6kjPNWjnjSPSotnn0DLxzWxKK2HJQlcxnb+GQPvFXWmpaXDJGbOKUNMNuQSRtXJI5PQZ7vHjiugiYwxmGC0SMnbGOwUD3AZ8vwq31ScBFa3tRt+qDCvHu58vwp/JfCOBunajBqCs1sXYLwWI4z4A9DQcX/AIgb3H8hU44723QiKOGJOuEjAH4Gk93eyxyetRzbZScZEee7wJ8qSU7aGirdGlvLSO77ISgkRyb1wcc4I/zNLofR60jKsS5lQYV1wCo3lhjOemfcfCkv03f/AL438hfnUl128CPm6LMeAexA2+fXmq6kU8Ex6dDtDJG7CQmNiygvxkvv/M0Zp9nFY24hgXCA56D/ACrKfTl9++t/IX51305ffvrfyF+dGpB4ZG0OMUr0LrqH/vZP8qzx129HW8b74F+dBDVbmCSUw300YkfewES8sep60+Na3SFljcFbNxqVmt9aPbuzIr/rJ1HupLN6MiW7kxMY7VoioVGwwJdWAGAMKNuOvf8AFRbarqd1MIre/uJHIztWFSaPmn110QRC8i2j2j2IJY+PXy/GneNp1ZKxg3o7AWlYTSqZVkXKnDAPjPPXupnYWiWNpHbIxZYxjJJOfjWXEnpAek12R4iBa93+kPGZbz/66/OjxvsLJemB/wBpWmP2f/6rT2GPUbf/ANJfyrGXVpqdzKkt7604jH12gAwM57jR0WtTRqsKTodigAdmM4x/ipM04w0psRypjnVNOmvJY5ILloGRWGVyCcg45BHGcHHfigPoC6VYoo9QYW6SFjEQxBBC+z9bpkE9OM4FVfTV1x+lT+T/AFrvpq6/ar/J/rUvLHs55YFo0PU9g36xIWEwf2d4G3nK8se8g/djpWhHSsz9N3f7Vf5P9a76buv2q/yf60eSIeWILrH/AHpc/wCIf8Irqqnb1iZppXJdzziP7vGuqDVuzM3bJXUrwxs6xb8DuPT3+VVWMs8/6SQqi7f7ILyPf/oUv9J47ueSO2tFkO5CzbCRjB6k93d+NJtOtpG1GOGCYQSYUrIik5OM+0M89DWGWVqVUb26ZtYrKBxPc3N8sCkMoGOg24JbPXGCR7z48WvoenxRxyS6gqmBGBkYrkER9nuyTwQM+7cfGrrDRLe7tmnn3rPMGRyjDA6rxkceNEt6PWxeSQzXJeRnbJcHbuUKQMjgAAYH5168PigYZZRRwacLeKVZBEhQle4juxzgeXd0rL3aho1V32Lv64zjitNZafFp8FykLORNI8rbznBPcPKs1fD9CuOu751LL8kPj+RmPSHUn0c27bGkWZwvQjIzzjI64+740/0xFAhNxB6xI5VTHtZeoPIPvApFrWjy3xUwNGCzASFyc7CRnbx5cD5080ZrrTrd1s0Mkxj2qMFtmfAY6ZAH+9zxTR3ZebkovcLF5YKoaXSSNxOMORgZAGc+8Z9461M3GmtO0Y0pwsao8hYsOHRmwPEjbz76f6fNLfWzNe2vYntDiNuc4IwefP8AKj8gdapSMuuXZm9NtdNv5Rt07ZGYlkVmY85APj5/hWWv1vYdWuxpemrerDKyGNiMKMkDqR4V9OJHSvmGq6++haxqLrZNciWdhhSfZwx8AfGmW10LOTceT30atdUfV0Gowy2RnZimHA2gYJUFTnGM/Gtd9E6mQu7VJWIj2su4gMd2TnjPI4yDxjpzWN0bXl9I9cskntTZRWxaQvMcjI2kckDnIrd6O1lptlHanUoZtgPttMMnJ8yfzodvkWHAMuk38dk0Ed9tfsiqOGYbTuJHAOOhAz5YrpNI1Nozt1WUSEncQxAI3Z4646Y6f1b/AEjY/vtv/NX51IX1m31bqA+6QVwcWraXMFvfPcXkkysrsFPIGc492BgYHFYK4s7iC/guJJ0aJJSY1xhmJB4J7gAT78CvpN7dWzWkyrcRElCAA454rH3dnDdwdjcKSpIOQ2CpHQg9xrJ6rHrSrn6F8vjkr4+xPKZdX7W3ilFu8QAY4LAhuhU8YPBrTQpYkA3BuEDSdmjJ7eWyeuF4+qT3++lmm6XbabC6WqMC5yzOxZmPmTWqF3pjQRRzKjbCHAMROG8enXPfXPTwSVy5Fc4SdLgUW7aRMYl7a6V5Cq7dmQGOOCQuOvGelN/oC2x/azfEfKvFuNHRt6Rxq2QciHnjGO7yHwokatZAcSn+BvlWioBWMzM8QjnkQchWIH3Guqych55XB4ZyR7s11QdGV1YWRxShrKysNSe9lkw0uEiix9U9CQP8+7JqGu+kttpVx6rHGZ7rAZkBACA9Nx8/AfKkGlNc61rBW9dskliFbG1cHAHlju+dJ4lLdnoUnub6E5cxG67JgVA35QEtkgAngn3VbhSBjUoSTjbibryRxz4igOx097iKD6QlEiTwu4dQQWJwEBAH7MDnOMAcHNMV9G7DsHjYTEO4kc9ocsQSQM+GSa1LHGjlkAEaRYvpGIu2fYEuT+r/AP2v8Q8aD1GFFhyk8UuGGdhzjOflTIej9ovabDKpY5DBhlTu3Ajj7WW5z1I6cULqGmW+n2SrbKwGUTk54G4j8WNDxxW40H7kJdtMNJEw9aNuoaYQHs1PGTkY8KFxXAEcgkd3WhOjXNWqHElxrqxtstoHfadoAwM4BH63cSR54+Hkk+uFGdIU7RQNqhRsY7M8ndn63kO7rzWZZpUuAAXKsT7W4nmr+1dv12+Jo8hL+Z9m2s2mNpCboKs5jBkC9A2OcffmvmurKW1u9wCB6w5Z8EhRuPJrtQSWOUyJJJh+eGPWlzpdz9pHFKyo/wDaEnGfv/508JtvY48OlW2MvRmRptWUWkSzZBWNpEyrDoWx4Dn4VrQ948Y3aRDE2wkjsgfawcKPw9ryx31kPRyK/i1qFUlmMgiYRL7JAXHO3OBnGetbeY65tZYwmTuO5VU4HtADkjn6h+Pup5avshLZnrQyevwxjTrc2+xWZ+zGVbPIP+vh3tRZ2y/Vt4R7oxSYjXlIAKsvtlidpIBckbenIXAGePGpg6+bvlohB6wufYXIi5z3+GPMHPUUpwo9JYY0ns+zjRfr52jH2aGt4O2lCMDkjPNG+kgzPZk92781ry3lhZV7XKyJ0bxFLlVqJDIrZXPZKsZZMhl7vGholtJC2+6EOCRmVQA2M9Of7p+FMLmeNYNkbGRj50YNMtJbVYzCApJclSVJLAgkkEdzN8aSMYthGEWxZaWEN6ZfVroOsbhC2zgnAPHPPBFXyaIyIWM64Az9WmdhY2+nxdjaoUj443E9AAOpPcBV839k/wDhNN44j+OPRkMCuqwLkV1Z6M1Hyxml1H0iu7iZZI4ppmcmUbSFzhSc92AOa3+haRLp2rSzNHvhnt12yAj2W4yD9+aLl9GFmRoJdR1JrdjzAZRtK/Z6Zx99O1QKoCLgDgeVM5dG8HMmjJc+2pa6jljYjex2v7W04zwCS3dyeeeDRo1+xEcrsXAiB3FkIHBI4J8wfh7qrRYgxPqluXbG52jGWx0JPlU4ls7q3aSOCykgOd7KFZfE57u8n76spqhQix1e2u52gQkSqX9k+CsVz9/B++oa8M2if4x+Rq2O3MTl4rWBWP6yqAeufzoXVnlaJUlVR7WRjvochofJCXbVNxL2eEyFZvqk/wCXnRm2qbtUFuzSrkDyzjzpXwbI8i7BLgZOBzz1ohUAX3VVEBjcmCucDBzVpPsmo2WZVIFYYKgjzoK5KRvEmPaY5Ubc5xRjcAk0K8o3do6NvAxlRzir4Ze4TJH2jT0cKnWoM4yN4B/3TW3xXyaXVbnTbuC7tQoZdwG8Z6jBzRX/AF81ju9VP/x/1qz3ZjnF2fT8CuxWJ0H0k1e/Vpp1hEI4UrGRuPlzTf6Wu/7n8NdWOTJMs9IRma1Phu/NaC2jFSuLmW7eMy7fZJxjzx8qSa7rU2nXENvHApeVxtZs4I8OO/kfjUs21InOLb2HJXHuptFezrGqraOQAADz8qyGiX1zNcSwXCSKN7bO1bJIzn/MeXPU08h0zUreUyW93vAWVoY5JTwXdWIJOeBg48AcDip47ZyMWhqL+c/+Tf8AH5VF72dlZTaOOMZ5+VBPb62sSN62m5BIZCcHfx7JHAwB4fjUdNi1mRoZryQCHDlonwXzvO3kAfq48KpTHp9lG3HGK6rduOK6o0ZqE/pJ6RSaZczxpJFEIYw/6QA5yCc+Q4xT63ue009bqRCH7ESPGByPZzivdQ0+2ukMklpBNPEpMDSICVbHGCfOvm66lJPqdpb2HbfSazxiRAPbX2vb3+Axn7veKwyeTFPu/wDD1oxjOHVG20DXE1ue7gRYwIlRtyNnhsjB8/Zpm+gKexEc8g7NGVt5LlyVC55PGMUTBDDC36KOOMM25tigZPiaYdqn2h8a3enTjGpPczzab2QosdDa0uUmN5LIUJ4ORuBDDnnqcgnxIz31frIyI/vo/tU+0PjQOqMrhNpBwTVm7RyPyFW2vGQMCrdCMGrttdt8q5RosRiN4+QoCdwFePKMcnmmVxpyykssjxk9wPFLrnSLiOJ5ElVgoJwQQTWeUWjTCcZcsEkmBPSq0O8Ox8a9jjLRCQ85qyMAW0px+tiu4nUh8vx2FGp2j3VviP66nI5qrQPR6e8k7a7Vo7ZT44MhHcPLzpmnMTHwNaOwT/sUOOmwVsx7sx5/arJRxJGioihVUYAA6Cpbas2122r2ZCCL7a++p3dnFdx7JkVh1yQCRg5HXzr1F9tffRJGM1nz7snPkBs7GK1VtmWYnO5uT50fHpl2Rct69IBLDIkY3N7BbGCOeMY4xUaOWa7UACJQMfZPzqUNjsWK7nSdSMiLHeymMs6kiVhsU5IY88kZxj3fcQml3kV3DKNQlMKMzPGzMd2Vxjk9M8+XdRguLo9I156cf1r3tbs9Ylx7j86e0NYvA8seVdVwQj63XvrqkRDNvlXm3B3YwfGl+raqLFuxEU4lK7lk7FmjHvI6VWmsh4SVQrKAOQNykeWKm2ka6dbDXA76Dm1GC2SVp0chJhEAhBJyobPJHHJ+FA3esyDZ6okZIGZEkz17gCKbaesN5ax3UlrEssgBfKgnIPeceVPjcWzjTS3F8Gv2ckSO8FxGSsZIIBALgEDOcH6y/H34YX0Sqq7RjJooW0A6QxjjHCDpzx+Jqq+XKoMd9V0pHI8i7bXbahdXkVqMPln+woyaXnWlZsLAQPFmpHkiuTVHHKXAyI2gsThR1NLL7UF7NkgXcD7Jc/5ULc3NzcNksHTuROBVbOGQq8bL93fUZZb4LRw07YGpMWUP1T0qJkzbso73NWFCzbX4NQRDwuOAx6UkHuaJpURSPapB6HrTjR7tezS1mIV14Qnow7qXSFVXGD8KqRRI23GePdV45NLshPGpqmasJkcV7spVZ31xCgSZO1TGAx6ge/vo+LUbZ+GJj/xDitUcsWYJYpRL0T2199VXt9bW12kE0mxnXIJ6e4+B4zRURV9jodyk8Ed9Z/0302NbNtRjysoYb2ySACMZ/IUmXdknG3TH8a5deeMg8UJaaVqax273epuCsarJHuJG7OW56nOcfdWH0f0t1DSYY1uES7tzh1BOGVe8A9/uNavQIbHVNNhvbO/upFYkHeAGU5bKkA4HLDpxwKWOx1R0jS80i8mS3232wwwhd2CPa2kEjnAzn7qbWaFLWFWl7UhFHafa460i+g4gIRHd3KCORZDgD2trE4Jz5491HaTax6asyiSWTtW3Zbu/H/XFdsLLZB7be811T2hiT4mupBNgPVtIa+O+O5kSTgYblQPd3Uhvt2n3KWy3QacDc5CEAD3ZNbYg4rM+kWlXM07XFvH2zuAiKq4CADJYnzxipZMdq0aYTp7i64vY5okYBxKTg44GSeffWm0Ld9GReGWxnwyaV6JoLG3MmpId78onQx85z5E/lWhSNYo1jjG1FACgdwrmGDjuGSaeyOZzng0HqVwYoABy7HC0XikN7cdtOz9VB2r7qfJLSgxR1MolRQpzgkjJPXJpVIhL5FGyMc1BI975FZJPUz0Ye1A8W5T8qsLtn50RJCAOKqKY6Vzga0yt0aUc91QRexYkDk0SjbTg9KrmBanjscdvYh2n93mvN/PIr1VOTUuyJ6in1C6UWw3BVOz4K+de4BT6o+6huz2mj4VHY11SsSUa3PbG59VnXJ/ROcMPDzppr9rNd6RPaWkas8yhcs2AAf1vwpK6A7vCnuh3Xb2nZyf2kR2n3d1Uxz30mXPj21I+d+lfo8bGOCysg9xderh9saknA4ZsAHA4/Gp/9Huoz6DN9Gavp93BHqMoaCZ4yq78AYweeeOa+h6podlqskM1yjiaEERyxSFHUHqMjnFU2XozplndrdrFJNcL9WS4laQr7smrUZrtDER172Yq7bXbaBaKgldVu2uoCiyokVKurtDkTwOlRIJqyuooAS7bs7eR/BDWaJ4HNa8qGGCAR51Hs4/sL8KlkxayuPLo+jETSosqo7Ku44GTRVuAr7TjmtYYIj1iQ/7oqXZp9hfhU16ffktL1VqqM08XFVPDWq2L9kfCu7NPsL8KZ4P0Reoa+jHOoBzxU0jV0ORzWt7KP7C/CvRGg6IvwoWCvsZ+qdcGMUKG299WbBjqPjWv7NPsL8K7s0+wvwrvh/Q/p/DFyJgZ4rxpwzJDDl3IztXrW07KP7C/CuWKNTlY1BPeBXPC+zv9P4ZB0ZFG8YJ8aL0A4vpBnho/yP8AWtKUU9VB+6uWNFOVVQfIV2OGpXZOWfVFqiAbFckiuuVIIzjg5q3FRVFUYVQB4AVajPR5kV2RU8V1FBRHNdXHGa6igo//2Q=="/>
          <p:cNvSpPr>
            <a:spLocks noChangeAspect="1" noChangeArrowheads="1"/>
          </p:cNvSpPr>
          <p:nvPr/>
        </p:nvSpPr>
        <p:spPr bwMode="auto">
          <a:xfrm>
            <a:off x="63500" y="-555625"/>
            <a:ext cx="1457325" cy="1162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2" name="Picture 10" descr="http://www.sfatulmedicului.ro/external/uploads/galerii_foto/91/Alergii_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6858046" cy="5486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dirty="0" err="1" smtClean="0"/>
              <a:t>Anorexie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b="1" dirty="0" smtClean="0"/>
              <a:t>ANOREXÍE</a:t>
            </a:r>
            <a:r>
              <a:rPr lang="vi-VN" dirty="0" smtClean="0"/>
              <a:t> s. f. Lipsă a poftei de mâncare, întâlnită în multe boli febrile, digestive, cronice etc.; inapetență. ♦ </a:t>
            </a:r>
            <a:r>
              <a:rPr lang="vi-VN" i="1" dirty="0" smtClean="0"/>
              <a:t>Anorexie mintală</a:t>
            </a:r>
            <a:r>
              <a:rPr lang="vi-VN" dirty="0" smtClean="0"/>
              <a:t> = repulsie față de alimente, însoțită de pierderea totală a poftei de mâncare. – Din fr. </a:t>
            </a:r>
            <a:r>
              <a:rPr lang="vi-VN" b="1" dirty="0" smtClean="0"/>
              <a:t>anorexie.</a:t>
            </a:r>
            <a:endParaRPr lang="en-US" dirty="0"/>
          </a:p>
        </p:txBody>
      </p:sp>
      <p:sp>
        <p:nvSpPr>
          <p:cNvPr id="2050" name="AutoShape 2" descr="data:image/jpeg;base64,/9j/4AAQSkZJRgABAQAAAQABAAD/2wBDAAkGBwgHBgkIBwgKCgkLDRYPDQwMDRsUFRAWIB0iIiAdHx8kKDQsJCYxJx8fLT0tMTU3Ojo6Iys/RD84QzQ5Ojf/2wBDAQoKCg0MDRoPDxo3JR8lNzc3Nzc3Nzc3Nzc3Nzc3Nzc3Nzc3Nzc3Nzc3Nzc3Nzc3Nzc3Nzc3Nzc3Nzc3Nzc3Nzf/wAARCACMAIwDASIAAhEBAxEB/8QAHAAAAgMBAQEBAAAAAAAAAAAABQYDBAcCAQgA/8QAOhAAAgEDAgMFBgYBAwQDAAAAAQIDAAQRBSEGEjETQVFhcSIygZGx0QcUI0KhweEV8PElMzVSYmPC/8QAGAEAAwEBAAAAAAAAAAAAAAAAAAEDAgT/xAAdEQEBAQADAQADAAAAAAAAAAAAAQIRITESAxMi/9oADAMBAAIRAxEAPwB2YbYHUmvn/jm9/wBQ4s1KYNlVl7NfIIOXHzBrer65Wzs5rl/diQsT6V82XEpnneZs80jFznrk7mgPP2k11GMQs3exrj9rDzqVxhI1HcPt9qAl063lup1ihXmck4FNtrw/qFpFzIqLjc75NL/D062lwZ2Axgnemh+KA0GIIJHGeUudlz4UrTkcafbXTX/PIpk7I8pwO87mnC3Zr6dYG91N5CPpQXQdege17N7aUOSztIi82fEkDfAzRC1ukt5h2LZjfDBgc5zUratmQ920YeNcdw2FdTWgALBdzsxxXXD5E0QfPWreo+zzY6AE05RYXZdOjLMZJD7XXfpUtvp+nKclGPf7TnApU4mu9Xa2mu7JgkCyBAB7xz3+X+aH8OWuv6q69jqUkUjRGQBwCPZIAzg5Azn505yz4eeItLsp9Ol7KMKQmxBINYxboY7+SNu8kDbux1p4t+I9TMsun6rAElUcoZPcYD/1Pf6nel7ULTsNQyRu0SsPjn7VqMaA4s/l428ZOU/GjVuzR3cEoyD7O523FBLc4tj4CQmizHEcZGxxWmWpafIJoFcdCoNW8UI4bmE1jGwOcqPhRodKAXfxFvFt+Fb1SwzIvJv+7J2HzrCj73xrVvxZusWkFsDs0wJ+Rx9DWU/u+NAeruD61MSWyfBTUMXUip4RkP6f3QF+wspLlexjGTgU32WjXh082slpGVZsq6tjkPpiqnBNqJZ2cj3cVpdvCFjAwKnqqZzyVtL0W6sAxlnBcoY1IT3UJyQM+Jqu1uLUJEhYhCcFuu5zTfdAcuB4UtXq/rfGsWqzPB34PkLW6elHLqMvnIznOaBcIRMsAzkbUz8mSc1ueFr0m3uhJIzoq8iyDDKCQGqTSOGhZwPHBM8KyY7QR4HP6nrTNcRDrgZqOMMO6guOYW9R0K2giPKnmT40icVxiPWYQvRrRB8mf71rV/B2kBPlWV8Xr/1WA96REfDmP+a1GNwhwNhind2n90Yc/pJ6f0TS/BIWcHvL5+VHLhsKoz44+VaTPPA1xz2ipndcjHxP+Kbx0rO+BZx24jz+8n+vtWijzFAZR+Kcha7QE7c4K+mCPv8AOs+6H40/fimwW/t0Xb2WYj40gt1oD1PfFWLTfmHjkVDCMyr4VPAMOR60BoHARVVlON8itChbnXas54GHLC58SK07QbU3knIH5MLzZxnNR166M9R4bbK5PWlq6tWfUGyOWOM5Yk7U/wBzpEyxkRTR581IoHNwxqkzu0c9oyupV1bOGHypcU/uCmgNEIkKnu7qMdtFMzdnIhdfeVWBx60J4e4dm0i1itoynIgwF5sgeQorbaHDaPK9pBFE0rF3I/cx76pIxdRGx5jivwQVbGnyE5Z0HpmuLKOO7g7eCVyhZlBaJkJKkg7Ng4yNj0PUbUvmiairOv6ZrI+P3EV45G3LAB8ST/v4VsMq5BrGfxbYwyhF6ynl/ujPpa7jPbJS86A9BliaMXTAxg+BbNDLdezDN47A+QxV+5IECDvIyfiaokN8Fy8t+q+KmtSjfmjU+IrJ+E//ACMQ78H+K06KZuyUggZGTQGRfiNO0vEEpJBHLtj1/wCKU3UgfCm3iy1aTVNRuH3VSezx3YVz/wDkUB1S2NulujDDqhRxnOCp/wA0BSgPtoalQ+0D571Xj6VOp6+tAPPAswaEjwbFa3wk+Lph/wDUd/iKxDgm5WK/eEnAk3ArZOEZR+ewT1jI+lTs7Ul6ENagafVElfhp7xY8iSZOw/WBXYe24JwT348qYbaMQxIoUIijCqNsCpVwsZJ65oHxJq11p8EIsI4pbmYuIopAx7VghIQYIwSe87AZJrTDxbrV7SUwRWU0wS+MskhwVkt23whJ94E7Lt7h6AjPmoz6zcSyy2iX6BkkNlGvKgDgIF7UHB5chjg9xPfirGta4mjCO2lktEDRs8f5mQr2zD3YkA3ZzvsMnpsc1zPxdaGXT4NLi/PTXEnLPb27x88A5WOGDMvKcrjB8GpwnIttcur69nknlWGG+h/JxRSFMxZj7Qvvhhs4A8M95q7w7eXExvY728t5ZBczdlHGCHVA5G+WO2CvcP5o4BkdMeVQi1ghaWaOFFkce0wUAt6mmA1+lYn+MDc2vWNuPBpD9PtW2SHYmvnz8RNRS842vGVspaosPlkZJ+oHwqc9VvgCSO0ZR0X2fvU104MagDoVA+VVYgVCBvfY7j+T9K7lYlYx3tJ9KokZeD0U6nEGIHUDzrRYUYxLykd/1rO+EULalCB1ALH5ZrRQ3JlfOgMw4xFxBq93DborBriNEydiWjwV+OT/ADVPjq1W3uY50Q9lcuHR+4+yAR9D86Y+INO/OcQfl5HZFvrhGVh+x0VypHqAflQLiKZ59G/K37JFd2Mh/SBzz9AGHiMH60AoRjcj1qVBkNjuxXEa+0fQ/Sprce0R4igJLS5a0uYrhTjkO/pWy8H6tE1xa3BlQRsPabOwBH/FYjN7OR8R50X4Z1m4sG7IEvCTnlz09KVjUr6fgvIZ0/TmjfbflcGorzSrfVezFyXCwkSRtGxVlcbZBGCNiR5gkdKyfT9YjuAMNg+B2phsZZJQAsj4PcGNT+uG/wBfPjRbS1trTmRZHdpGy7zTFydsd529B/dd6hpy33Y/rSxNDJ2kckWMq2CO8EHZiOlLNjAqRgsoJPeaLwNhdiQPI05sr+OwYs4PysAjM0suCTzzNljkk/38q8upkWJhzDmI2GaHNKApJPzoDrGuLbxuYBzso2PdTuimFD8QuLYOGdGeQMGvZspbQ97N4nyHU/5r55tmeaWSWZi8jsWdj+4ncn50Q4x1G51TXJZryZpZPdXJ2VfADuFU7ROVTnrTjNqwX/UDeAYCvEJZoj/8mP8ANcbcw9M/Sp7GMN2JJwADk/GtEc+DIgdSQZORE5+op6WPtMsGOM4pO4TiMV0WIIPZIPUtk/2KdApVVABxjO1ALOtWjvr0HZkF4LX8xGp253RipGfNXI+PlSFxrfDUrq3lVVEa83KcYZsnv+laPrjRpcRXEmWZVZUhXdpN9x6eNZdxPIovpFcxtOWzIE3EZ7lHzyaAERjD+oP0rqA+0PWuEPt/A11F1+VAfroYHMNyDU2lREyHl3wdqjcc2Qe8Ve0FQXHnSpz0w2WQFZKb9Iu5UCnGaXLa35Tt06kUyaVEdtqjp056hrs9SZkA7Js0ShuJm6JgeZoVYJjFGYl2FKC1HcNIyEM5x4DaljiJxDZSY6kUz3J2NJ3F8uLZu4AZrU9YvjGdQHa6u4JyASSalUgBj5H/AH9K4kGbqd+87V2u3N6hf9/I1ZCvD+7y+x+9FdLtDcLDbrkNIwUY6jJ+2flQ+NOZmA39rH8U5cFWJn1LtSSFhi5RjxJ3Py2+NAMGiwk6oWXaMyNy+YAUD5YpuWNVUCg+k25jm90A4LEDzckfxijJ33oDLuLOJre0WW200l7l/Ze5O7Y8AfD+KzqVy8hLElicknxq5qtsbVkYlsvnqc1+jsm/IrcFc84yD5mlyfConvfA1JGNx6Vzy8pI8NqliGSKCdKM70V0GIpIpA78GqESczstMei2/wClzY36/KlrxvE7M1vb8yI2OoAoxpyFGyR1qtp8YaNcetFoIgMVFfkUs+gotGfZFB7UYIolGdutBPLg5zSRxmea3YD406SnYmknizLIwpy9lqMpmXluCD45Ncxe058AwJ+GfvVq+j5bt9t8f1VKA/8Ac+Jq7nXbZe8bEnJPr/xTvwZqlvZ3HY3BCo/Rz0ycbH5UlqOWNhjJxzUQsHV7mFZBlXADDODigNitVUySSKQQSACPSrKDK0sabYahYQBtLvBcxEcwtrjp6Kw6VLHxfZoCl3bXEE6sVePl5sEeYoDJ+NIjHLbg9DzYNW7eJW4ftGYeysYY+Zr38QkAmtD5P/VeM/Z8MWmO+EE1KeK2f1S6d8nzNT26Z5fNhUfJ7KjHWiFlCe3RSOm5qibu1hxfhfE4pu0O1IiwR0oHBbN+bWQA+y4J8icb096ba4iDAbHOKzpvKXTk5OVfCjsMPMoIqhHBylSBvRmzXKjIqSrmOMqatoTiuzGMV534pNRFOcJnypV1uIy58KbLgezg+FAtRjGDTz6WvGV6rbct9Nt7q5oIsZVScdevzpv1iHm1GYDGCuKCGzLtyf8AvuPniruWqsysFIAO6kA1zDO6RwyhsFWxzeHh9DRuWweO2Alj2O6n+qE3tqYkzGDy9CPoaD4Neicb29kqxX0UokTY9nup88UsarqkV5qV1dLkCaVnAK74J2qmbaS6jaWIZ5FJbyxQ4sQe750ypo/EVcSWff739UMubgNotlbqfaEYBFEOPhyz2YyxyH3JJ8KF8g7C0GNimfjU8+KX1zbxGW4SMDw/mjVhb895OANkwoPgSf8AFVNHUG7LEbhiR8BTHw5BG3byEbmVj8v+a2ytaXZhppgw2LjY+gpvtYeVcDpQTRVDNISN+0P1P2pjtxtWNKZieOIMR5Vfgi5ahtwCM0QQAZrDbwjaowPaqY99QucYxRwOXM/umgt+vMSKMybg1QmUZJ78U5C1eiFe2Za+lYjouakttMWSyikQHMZ5wcdRk5+9HLmJO0LY3IbJ9DVrSokFvEAMDDD+TVkK7/0m3ubNTyKSdyM9DSzq/CuOc2pxkY5W3FOtmOzdkX3cHY1LKinqBWa1lh93aXWlGaOSMoHUqSOm9BjEj7lf4rUfxLijTSYnVAGMyjOO7FZ3ZRq8RLD939Cnm9Fqdv/Z"/>
          <p:cNvSpPr>
            <a:spLocks noChangeAspect="1" noChangeArrowheads="1"/>
          </p:cNvSpPr>
          <p:nvPr/>
        </p:nvSpPr>
        <p:spPr bwMode="auto">
          <a:xfrm>
            <a:off x="63500" y="-592138"/>
            <a:ext cx="1219200" cy="1219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data:image/jpeg;base64,/9j/4AAQSkZJRgABAQAAAQABAAD/2wBDAAkGBwgHBgkIBwgKCgkLDRYPDQwMDRsUFRAWIB0iIiAdHx8kKDQsJCYxJx8fLT0tMTU3Ojo6Iys/RD84QzQ5Ojf/2wBDAQoKCg0MDRoPDxo3JR8lNzc3Nzc3Nzc3Nzc3Nzc3Nzc3Nzc3Nzc3Nzc3Nzc3Nzc3Nzc3Nzc3Nzc3Nzc3Nzc3Nzf/wAARCACMAIwDASIAAhEBAxEB/8QAHAAAAgMBAQEBAAAAAAAAAAAABQYDBAcCAQgA/8QAOhAAAgEDAgMFBgYBAwQDAAAAAQIDAAQRBSEGEjETQVFhcSIygZGx0QcUI0KhweEV8PElMzVSYmPC/8QAGAEAAwEBAAAAAAAAAAAAAAAAAAEDAgT/xAAdEQEBAQADAQADAAAAAAAAAAAAAQIRITESAxMi/9oADAMBAAIRAxEAPwB2YbYHUmvn/jm9/wBQ4s1KYNlVl7NfIIOXHzBrer65Wzs5rl/diQsT6V82XEpnneZs80jFznrk7mgPP2k11GMQs3exrj9rDzqVxhI1HcPt9qAl063lup1ihXmck4FNtrw/qFpFzIqLjc75NL/D062lwZ2Axgnemh+KA0GIIJHGeUudlz4UrTkcafbXTX/PIpk7I8pwO87mnC3Zr6dYG91N5CPpQXQdege17N7aUOSztIi82fEkDfAzRC1ukt5h2LZjfDBgc5zUratmQ920YeNcdw2FdTWgALBdzsxxXXD5E0QfPWreo+zzY6AE05RYXZdOjLMZJD7XXfpUtvp+nKclGPf7TnApU4mu9Xa2mu7JgkCyBAB7xz3+X+aH8OWuv6q69jqUkUjRGQBwCPZIAzg5Azn505yz4eeItLsp9Ol7KMKQmxBINYxboY7+SNu8kDbux1p4t+I9TMsun6rAElUcoZPcYD/1Pf6nel7ULTsNQyRu0SsPjn7VqMaA4s/l428ZOU/GjVuzR3cEoyD7O523FBLc4tj4CQmizHEcZGxxWmWpafIJoFcdCoNW8UI4bmE1jGwOcqPhRodKAXfxFvFt+Fb1SwzIvJv+7J2HzrCj73xrVvxZusWkFsDs0wJ+Rx9DWU/u+NAeruD61MSWyfBTUMXUip4RkP6f3QF+wspLlexjGTgU32WjXh082slpGVZsq6tjkPpiqnBNqJZ2cj3cVpdvCFjAwKnqqZzyVtL0W6sAxlnBcoY1IT3UJyQM+Jqu1uLUJEhYhCcFuu5zTfdAcuB4UtXq/rfGsWqzPB34PkLW6elHLqMvnIznOaBcIRMsAzkbUz8mSc1ueFr0m3uhJIzoq8iyDDKCQGqTSOGhZwPHBM8KyY7QR4HP6nrTNcRDrgZqOMMO6guOYW9R0K2giPKnmT40icVxiPWYQvRrRB8mf71rV/B2kBPlWV8Xr/1WA96REfDmP+a1GNwhwNhind2n90Yc/pJ6f0TS/BIWcHvL5+VHLhsKoz44+VaTPPA1xz2ipndcjHxP+Kbx0rO+BZx24jz+8n+vtWijzFAZR+Kcha7QE7c4K+mCPv8AOs+6H40/fimwW/t0Xb2WYj40gt1oD1PfFWLTfmHjkVDCMyr4VPAMOR60BoHARVVlON8itChbnXas54GHLC58SK07QbU3knIH5MLzZxnNR166M9R4bbK5PWlq6tWfUGyOWOM5Yk7U/wBzpEyxkRTR581IoHNwxqkzu0c9oyupV1bOGHypcU/uCmgNEIkKnu7qMdtFMzdnIhdfeVWBx60J4e4dm0i1itoynIgwF5sgeQorbaHDaPK9pBFE0rF3I/cx76pIxdRGx5jivwQVbGnyE5Z0HpmuLKOO7g7eCVyhZlBaJkJKkg7Ng4yNj0PUbUvmiairOv6ZrI+P3EV45G3LAB8ST/v4VsMq5BrGfxbYwyhF6ynl/ujPpa7jPbJS86A9BliaMXTAxg+BbNDLdezDN47A+QxV+5IECDvIyfiaokN8Fy8t+q+KmtSjfmjU+IrJ+E//ACMQ78H+K06KZuyUggZGTQGRfiNO0vEEpJBHLtj1/wCKU3UgfCm3iy1aTVNRuH3VSezx3YVz/wDkUB1S2NulujDDqhRxnOCp/wA0BSgPtoalQ+0D571Xj6VOp6+tAPPAswaEjwbFa3wk+Lph/wDUd/iKxDgm5WK/eEnAk3ArZOEZR+ewT1jI+lTs7Ul6ENagafVElfhp7xY8iSZOw/WBXYe24JwT348qYbaMQxIoUIijCqNsCpVwsZJ65oHxJq11p8EIsI4pbmYuIopAx7VghIQYIwSe87AZJrTDxbrV7SUwRWU0wS+MskhwVkt23whJ94E7Lt7h6AjPmoz6zcSyy2iX6BkkNlGvKgDgIF7UHB5chjg9xPfirGta4mjCO2lktEDRs8f5mQr2zD3YkA3ZzvsMnpsc1zPxdaGXT4NLi/PTXEnLPb27x88A5WOGDMvKcrjB8GpwnIttcur69nknlWGG+h/JxRSFMxZj7Qvvhhs4A8M95q7w7eXExvY728t5ZBczdlHGCHVA5G+WO2CvcP5o4BkdMeVQi1ghaWaOFFkce0wUAt6mmA1+lYn+MDc2vWNuPBpD9PtW2SHYmvnz8RNRS842vGVspaosPlkZJ+oHwqc9VvgCSO0ZR0X2fvU104MagDoVA+VVYgVCBvfY7j+T9K7lYlYx3tJ9KokZeD0U6nEGIHUDzrRYUYxLykd/1rO+EULalCB1ALH5ZrRQ3JlfOgMw4xFxBq93DborBriNEydiWjwV+OT/ADVPjq1W3uY50Q9lcuHR+4+yAR9D86Y+INO/OcQfl5HZFvrhGVh+x0VypHqAflQLiKZ59G/K37JFd2Mh/SBzz9AGHiMH60AoRjcj1qVBkNjuxXEa+0fQ/Sprce0R4igJLS5a0uYrhTjkO/pWy8H6tE1xa3BlQRsPabOwBH/FYjN7OR8R50X4Z1m4sG7IEvCTnlz09KVjUr6fgvIZ0/TmjfbflcGorzSrfVezFyXCwkSRtGxVlcbZBGCNiR5gkdKyfT9YjuAMNg+B2phsZZJQAsj4PcGNT+uG/wBfPjRbS1trTmRZHdpGy7zTFydsd529B/dd6hpy33Y/rSxNDJ2kckWMq2CO8EHZiOlLNjAqRgsoJPeaLwNhdiQPI05sr+OwYs4PysAjM0suCTzzNljkk/38q8upkWJhzDmI2GaHNKApJPzoDrGuLbxuYBzso2PdTuimFD8QuLYOGdGeQMGvZspbQ97N4nyHU/5r55tmeaWSWZi8jsWdj+4ncn50Q4x1G51TXJZryZpZPdXJ2VfADuFU7ROVTnrTjNqwX/UDeAYCvEJZoj/8mP8ANcbcw9M/Sp7GMN2JJwADk/GtEc+DIgdSQZORE5+op6WPtMsGOM4pO4TiMV0WIIPZIPUtk/2KdApVVABxjO1ALOtWjvr0HZkF4LX8xGp253RipGfNXI+PlSFxrfDUrq3lVVEa83KcYZsnv+laPrjRpcRXEmWZVZUhXdpN9x6eNZdxPIovpFcxtOWzIE3EZ7lHzyaAERjD+oP0rqA+0PWuEPt/A11F1+VAfroYHMNyDU2lREyHl3wdqjcc2Qe8Ve0FQXHnSpz0w2WQFZKb9Iu5UCnGaXLa35Tt06kUyaVEdtqjp056hrs9SZkA7Js0ShuJm6JgeZoVYJjFGYl2FKC1HcNIyEM5x4DaljiJxDZSY6kUz3J2NJ3F8uLZu4AZrU9YvjGdQHa6u4JyASSalUgBj5H/AH9K4kGbqd+87V2u3N6hf9/I1ZCvD+7y+x+9FdLtDcLDbrkNIwUY6jJ+2flQ+NOZmA39rH8U5cFWJn1LtSSFhi5RjxJ3Py2+NAMGiwk6oWXaMyNy+YAUD5YpuWNVUCg+k25jm90A4LEDzckfxijJ33oDLuLOJre0WW200l7l/Ze5O7Y8AfD+KzqVy8hLElicknxq5qtsbVkYlsvnqc1+jsm/IrcFc84yD5mlyfConvfA1JGNx6Vzy8pI8NqliGSKCdKM70V0GIpIpA78GqESczstMei2/wClzY36/KlrxvE7M1vb8yI2OoAoxpyFGyR1qtp8YaNcetFoIgMVFfkUs+gotGfZFB7UYIolGdutBPLg5zSRxmea3YD406SnYmknizLIwpy9lqMpmXluCD45Ncxe058AwJ+GfvVq+j5bt9t8f1VKA/8Ac+Jq7nXbZe8bEnJPr/xTvwZqlvZ3HY3BCo/Rz0ycbH5UlqOWNhjJxzUQsHV7mFZBlXADDODigNitVUySSKQQSACPSrKDK0sabYahYQBtLvBcxEcwtrjp6Kw6VLHxfZoCl3bXEE6sVePl5sEeYoDJ+NIjHLbg9DzYNW7eJW4ftGYeysYY+Zr38QkAmtD5P/VeM/Z8MWmO+EE1KeK2f1S6d8nzNT26Z5fNhUfJ7KjHWiFlCe3RSOm5qibu1hxfhfE4pu0O1IiwR0oHBbN+bWQA+y4J8icb096ba4iDAbHOKzpvKXTk5OVfCjsMPMoIqhHBylSBvRmzXKjIqSrmOMqatoTiuzGMV534pNRFOcJnypV1uIy58KbLgezg+FAtRjGDTz6WvGV6rbct9Nt7q5oIsZVScdevzpv1iHm1GYDGCuKCGzLtyf8AvuPniruWqsysFIAO6kA1zDO6RwyhsFWxzeHh9DRuWweO2Alj2O6n+qE3tqYkzGDy9CPoaD4Neicb29kqxX0UokTY9nup88UsarqkV5qV1dLkCaVnAK74J2qmbaS6jaWIZ5FJbyxQ4sQe750ypo/EVcSWff739UMubgNotlbqfaEYBFEOPhyz2YyxyH3JJ8KF8g7C0GNimfjU8+KX1zbxGW4SMDw/mjVhb895OANkwoPgSf8AFVNHUG7LEbhiR8BTHw5BG3byEbmVj8v+a2ytaXZhppgw2LjY+gpvtYeVcDpQTRVDNISN+0P1P2pjtxtWNKZieOIMR5Vfgi5ahtwCM0QQAZrDbwjaowPaqY99QucYxRwOXM/umgt+vMSKMybg1QmUZJ78U5C1eiFe2Za+lYjouakttMWSyikQHMZ5wcdRk5+9HLmJO0LY3IbJ9DVrSokFvEAMDDD+TVkK7/0m3ubNTyKSdyM9DSzq/CuOc2pxkY5W3FOtmOzdkX3cHY1LKinqBWa1lh93aXWlGaOSMoHUqSOm9BjEj7lf4rUfxLijTSYnVAGMyjOO7FZ3ZRq8RLD939Cnm9Fqdv/Z"/>
          <p:cNvSpPr>
            <a:spLocks noChangeAspect="1" noChangeArrowheads="1"/>
          </p:cNvSpPr>
          <p:nvPr/>
        </p:nvSpPr>
        <p:spPr bwMode="auto">
          <a:xfrm>
            <a:off x="63500" y="-592138"/>
            <a:ext cx="1219200" cy="1219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http://storage0.dms.mpinteractiv.ro/media/2/1401/16306/6558281/2/anorexia-thmb.jpg?width=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78619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48" y="2428868"/>
            <a:ext cx="67151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Aparatul</a:t>
            </a:r>
            <a:r>
              <a:rPr lang="en-US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digestiv</a:t>
            </a:r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alcatuit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organe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nivelul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carora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realizeaza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digestia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alimentelor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ulterior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absorbtia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lor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In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acelasi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timp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la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nivelul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ultimului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segment al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tubului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digestive,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rectul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se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realizeaza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eliminarea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resturilor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neabsorbite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prin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actul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defecatiei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785786" y="1071546"/>
            <a:ext cx="671517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Digestia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consta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totalitatea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transformarilor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mecanice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fizice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chimice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care le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suporta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alimentele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de-a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lungul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tubului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digestiv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5786" y="4500570"/>
            <a:ext cx="68580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Prin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digestive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substantele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cu molecule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mari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vor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transformate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substante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simple.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Acestea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vor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putea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apoi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absorbite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sange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nivelul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intestinului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subtire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214290"/>
            <a:ext cx="1285884" cy="223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err="1" smtClean="0"/>
              <a:t>Apendicita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Apendicita</a:t>
            </a:r>
            <a:r>
              <a:rPr lang="en-US" dirty="0" smtClean="0"/>
              <a:t>, </a:t>
            </a:r>
            <a:r>
              <a:rPr lang="en-US" dirty="0" err="1" smtClean="0"/>
              <a:t>inflamamatia</a:t>
            </a:r>
            <a:r>
              <a:rPr lang="en-US" dirty="0" smtClean="0"/>
              <a:t> </a:t>
            </a:r>
            <a:r>
              <a:rPr lang="en-US" dirty="0" err="1" smtClean="0"/>
              <a:t>apendicelui</a:t>
            </a:r>
            <a:r>
              <a:rPr lang="en-US" dirty="0" smtClean="0"/>
              <a:t>, </a:t>
            </a:r>
            <a:r>
              <a:rPr lang="en-US" dirty="0" err="1" smtClean="0"/>
              <a:t>apare</a:t>
            </a:r>
            <a:r>
              <a:rPr lang="en-US" dirty="0" smtClean="0"/>
              <a:t> la 6 – 8% din </a:t>
            </a:r>
            <a:r>
              <a:rPr lang="en-US" dirty="0" err="1" smtClean="0"/>
              <a:t>populatia</a:t>
            </a:r>
            <a:r>
              <a:rPr lang="en-US" dirty="0" smtClean="0"/>
              <a:t> </a:t>
            </a:r>
            <a:r>
              <a:rPr lang="en-US" dirty="0" err="1" smtClean="0"/>
              <a:t>tarilor</a:t>
            </a:r>
            <a:r>
              <a:rPr lang="en-US" dirty="0" smtClean="0"/>
              <a:t> </a:t>
            </a:r>
            <a:r>
              <a:rPr lang="en-US" dirty="0" err="1" smtClean="0"/>
              <a:t>dezvoltate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urgenta</a:t>
            </a:r>
            <a:r>
              <a:rPr lang="en-US" dirty="0" smtClean="0"/>
              <a:t> </a:t>
            </a:r>
            <a:r>
              <a:rPr lang="en-US" dirty="0" err="1" smtClean="0"/>
              <a:t>chirurgicala</a:t>
            </a:r>
            <a:r>
              <a:rPr lang="en-US" dirty="0" smtClean="0"/>
              <a:t>. Nu se </a:t>
            </a:r>
            <a:r>
              <a:rPr lang="en-US" dirty="0" err="1" smtClean="0"/>
              <a:t>stie</a:t>
            </a:r>
            <a:r>
              <a:rPr lang="en-US" dirty="0" smtClean="0"/>
              <a:t> exact de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unele</a:t>
            </a:r>
            <a:r>
              <a:rPr lang="en-US" dirty="0" smtClean="0"/>
              <a:t> </a:t>
            </a:r>
            <a:r>
              <a:rPr lang="en-US" dirty="0" err="1" smtClean="0"/>
              <a:t>persoane</a:t>
            </a:r>
            <a:r>
              <a:rPr lang="en-US" dirty="0" smtClean="0"/>
              <a:t> </a:t>
            </a:r>
            <a:r>
              <a:rPr lang="en-US" dirty="0" err="1" smtClean="0"/>
              <a:t>fac</a:t>
            </a:r>
            <a:r>
              <a:rPr lang="en-US" dirty="0" smtClean="0"/>
              <a:t> </a:t>
            </a:r>
            <a:r>
              <a:rPr lang="en-US" dirty="0" err="1" smtClean="0"/>
              <a:t>apendicita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altele</a:t>
            </a:r>
            <a:r>
              <a:rPr lang="en-US" dirty="0" smtClean="0"/>
              <a:t> nu, </a:t>
            </a:r>
            <a:r>
              <a:rPr lang="en-US" dirty="0" err="1" smtClean="0"/>
              <a:t>insa</a:t>
            </a:r>
            <a:r>
              <a:rPr lang="en-US" dirty="0" smtClean="0"/>
              <a:t> </a:t>
            </a: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dirty="0" err="1" smtClean="0"/>
              <a:t>cand</a:t>
            </a:r>
            <a:r>
              <a:rPr lang="en-US" dirty="0" smtClean="0"/>
              <a:t> </a:t>
            </a:r>
            <a:r>
              <a:rPr lang="en-US" dirty="0" err="1" smtClean="0"/>
              <a:t>apare</a:t>
            </a:r>
            <a:r>
              <a:rPr lang="en-US" dirty="0" smtClean="0"/>
              <a:t> </a:t>
            </a:r>
            <a:r>
              <a:rPr lang="en-US" dirty="0" err="1" smtClean="0"/>
              <a:t>apendicita</a:t>
            </a:r>
            <a:r>
              <a:rPr lang="en-US" dirty="0" smtClean="0"/>
              <a:t> </a:t>
            </a:r>
            <a:r>
              <a:rPr lang="en-US" dirty="0" err="1" smtClean="0"/>
              <a:t>acuta</a:t>
            </a:r>
            <a:r>
              <a:rPr lang="en-US" dirty="0" smtClean="0"/>
              <a:t>, </a:t>
            </a:r>
            <a:r>
              <a:rPr lang="en-US" dirty="0" err="1" smtClean="0"/>
              <a:t>medicul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lua</a:t>
            </a:r>
            <a:r>
              <a:rPr lang="en-US" dirty="0" smtClean="0"/>
              <a:t> </a:t>
            </a:r>
            <a:r>
              <a:rPr lang="en-US" dirty="0" err="1" smtClean="0"/>
              <a:t>decizia</a:t>
            </a:r>
            <a:r>
              <a:rPr lang="en-US" dirty="0" smtClean="0"/>
              <a:t> de a </a:t>
            </a:r>
            <a:r>
              <a:rPr lang="en-US" dirty="0" err="1" smtClean="0"/>
              <a:t>interveni</a:t>
            </a:r>
            <a:r>
              <a:rPr lang="en-US" dirty="0" smtClean="0"/>
              <a:t> chirurgical (in </a:t>
            </a:r>
            <a:r>
              <a:rPr lang="en-US" dirty="0" err="1" smtClean="0"/>
              <a:t>urma</a:t>
            </a:r>
            <a:r>
              <a:rPr lang="en-US" dirty="0" smtClean="0"/>
              <a:t> </a:t>
            </a:r>
            <a:r>
              <a:rPr lang="en-US" dirty="0" err="1" smtClean="0"/>
              <a:t>examinarii</a:t>
            </a:r>
            <a:r>
              <a:rPr lang="en-US" dirty="0" smtClean="0"/>
              <a:t> </a:t>
            </a:r>
            <a:r>
              <a:rPr lang="en-US" dirty="0" err="1" smtClean="0"/>
              <a:t>clinice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altor</a:t>
            </a:r>
            <a:r>
              <a:rPr lang="en-US" dirty="0" smtClean="0"/>
              <a:t> </a:t>
            </a:r>
            <a:r>
              <a:rPr lang="en-US" dirty="0" err="1" smtClean="0"/>
              <a:t>investigatii</a:t>
            </a:r>
            <a:r>
              <a:rPr lang="en-US" dirty="0" smtClean="0"/>
              <a:t>), </a:t>
            </a:r>
            <a:r>
              <a:rPr lang="en-US" dirty="0" err="1" smtClean="0"/>
              <a:t>acesta</a:t>
            </a:r>
            <a:r>
              <a:rPr lang="en-US" dirty="0" smtClean="0"/>
              <a:t> </a:t>
            </a:r>
            <a:r>
              <a:rPr lang="en-US" dirty="0" err="1" smtClean="0"/>
              <a:t>fiind</a:t>
            </a:r>
            <a:r>
              <a:rPr lang="en-US" dirty="0" smtClean="0"/>
              <a:t> </a:t>
            </a:r>
            <a:r>
              <a:rPr lang="en-US" dirty="0" err="1" smtClean="0"/>
              <a:t>singura</a:t>
            </a:r>
            <a:r>
              <a:rPr lang="en-US" dirty="0" smtClean="0"/>
              <a:t> </a:t>
            </a:r>
            <a:r>
              <a:rPr lang="en-US" dirty="0" err="1" smtClean="0"/>
              <a:t>motoda</a:t>
            </a:r>
            <a:r>
              <a:rPr lang="en-US" dirty="0" smtClean="0"/>
              <a:t> de „</a:t>
            </a:r>
            <a:r>
              <a:rPr lang="en-US" dirty="0" err="1" smtClean="0"/>
              <a:t>tratament</a:t>
            </a:r>
            <a:r>
              <a:rPr lang="en-US" dirty="0" smtClean="0"/>
              <a:t>”.</a:t>
            </a:r>
            <a:endParaRPr lang="en-US" dirty="0"/>
          </a:p>
        </p:txBody>
      </p:sp>
      <p:pic>
        <p:nvPicPr>
          <p:cNvPr id="1026" name="Picture 2" descr="http://t0.gstatic.com/images?q=tbn:ANd9GcRE_uUD8zvCMawA3_FL1XzNse3S7zWj2By0KMLV4ret29iSThd20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943475"/>
            <a:ext cx="3143272" cy="191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t0.gstatic.com/images?q=tbn:ANd9GcSWHAr_bXUlSi93L-VucXhdpNSyA6RjRbFkU5aTxp9koSinTrdZG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1943100" cy="1828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r"/>
            <a:r>
              <a:rPr lang="en-US" dirty="0" err="1" smtClean="0"/>
              <a:t>Arsuri</a:t>
            </a:r>
            <a:r>
              <a:rPr lang="en-US" dirty="0" smtClean="0"/>
              <a:t> </a:t>
            </a:r>
            <a:r>
              <a:rPr lang="en-US" dirty="0" err="1" smtClean="0"/>
              <a:t>stomacale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543824" cy="484632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Arsurile</a:t>
            </a:r>
            <a:r>
              <a:rPr lang="en-US" dirty="0" smtClean="0"/>
              <a:t> la </a:t>
            </a:r>
            <a:r>
              <a:rPr lang="en-US" dirty="0" err="1" smtClean="0"/>
              <a:t>stomac</a:t>
            </a:r>
            <a:r>
              <a:rPr lang="en-US" dirty="0" smtClean="0"/>
              <a:t> (</a:t>
            </a:r>
            <a:r>
              <a:rPr lang="en-US" dirty="0" err="1" smtClean="0"/>
              <a:t>pirozis</a:t>
            </a:r>
            <a:r>
              <a:rPr lang="en-US" dirty="0" smtClean="0"/>
              <a:t>)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cauzate</a:t>
            </a:r>
            <a:r>
              <a:rPr lang="en-US" dirty="0" smtClean="0"/>
              <a:t> de </a:t>
            </a:r>
            <a:r>
              <a:rPr lang="en-US" dirty="0" err="1" smtClean="0"/>
              <a:t>acidul</a:t>
            </a:r>
            <a:r>
              <a:rPr lang="en-US" dirty="0" smtClean="0"/>
              <a:t> </a:t>
            </a:r>
            <a:r>
              <a:rPr lang="en-US" dirty="0" err="1" smtClean="0"/>
              <a:t>continut</a:t>
            </a:r>
            <a:r>
              <a:rPr lang="en-US" dirty="0" smtClean="0"/>
              <a:t> de </a:t>
            </a:r>
            <a:r>
              <a:rPr lang="en-US" dirty="0" err="1" smtClean="0"/>
              <a:t>stomac</a:t>
            </a:r>
            <a:r>
              <a:rPr lang="en-US" dirty="0" smtClean="0"/>
              <a:t> care </a:t>
            </a:r>
            <a:r>
              <a:rPr lang="en-US" dirty="0" err="1" smtClean="0"/>
              <a:t>urca</a:t>
            </a:r>
            <a:r>
              <a:rPr lang="en-US" dirty="0" smtClean="0"/>
              <a:t>  in </a:t>
            </a:r>
            <a:r>
              <a:rPr lang="en-US" dirty="0" err="1" smtClean="0"/>
              <a:t>esofag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irita</a:t>
            </a:r>
            <a:r>
              <a:rPr lang="en-US" dirty="0" smtClean="0"/>
              <a:t> </a:t>
            </a:r>
            <a:r>
              <a:rPr lang="en-US" dirty="0" err="1" smtClean="0"/>
              <a:t>mucoasa</a:t>
            </a:r>
            <a:r>
              <a:rPr lang="en-US" dirty="0" smtClean="0"/>
              <a:t> </a:t>
            </a:r>
            <a:r>
              <a:rPr lang="en-US" dirty="0" err="1" smtClean="0"/>
              <a:t>foarte</a:t>
            </a:r>
            <a:r>
              <a:rPr lang="en-US" dirty="0" smtClean="0"/>
              <a:t> </a:t>
            </a:r>
            <a:r>
              <a:rPr lang="en-US" dirty="0" err="1" smtClean="0"/>
              <a:t>sensibila</a:t>
            </a:r>
            <a:r>
              <a:rPr lang="en-US" dirty="0" smtClean="0"/>
              <a:t> de la </a:t>
            </a:r>
            <a:r>
              <a:rPr lang="en-US" dirty="0" err="1" smtClean="0"/>
              <a:t>acest</a:t>
            </a:r>
            <a:r>
              <a:rPr lang="en-US" dirty="0" smtClean="0"/>
              <a:t> </a:t>
            </a:r>
            <a:r>
              <a:rPr lang="en-US" dirty="0" err="1" smtClean="0"/>
              <a:t>nivel</a:t>
            </a:r>
            <a:r>
              <a:rPr lang="en-US" dirty="0" smtClean="0"/>
              <a:t>, </a:t>
            </a:r>
            <a:r>
              <a:rPr lang="en-US" dirty="0" err="1" smtClean="0"/>
              <a:t>cauzand</a:t>
            </a:r>
            <a:r>
              <a:rPr lang="en-US" dirty="0" smtClean="0"/>
              <a:t> in </a:t>
            </a:r>
            <a:r>
              <a:rPr lang="en-US" dirty="0" err="1" smtClean="0"/>
              <a:t>acest</a:t>
            </a:r>
            <a:r>
              <a:rPr lang="en-US" dirty="0" smtClean="0"/>
              <a:t> mod </a:t>
            </a:r>
            <a:r>
              <a:rPr lang="en-US" dirty="0" err="1" smtClean="0"/>
              <a:t>disconfort</a:t>
            </a:r>
            <a:r>
              <a:rPr lang="en-US" dirty="0" smtClean="0"/>
              <a:t>. Este normal ca </a:t>
            </a:r>
            <a:r>
              <a:rPr lang="en-US" dirty="0" err="1" smtClean="0"/>
              <a:t>procesul</a:t>
            </a:r>
            <a:r>
              <a:rPr lang="en-US" dirty="0" smtClean="0"/>
              <a:t> de </a:t>
            </a:r>
            <a:r>
              <a:rPr lang="en-US" dirty="0" err="1" smtClean="0"/>
              <a:t>digestie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declanseze</a:t>
            </a:r>
            <a:r>
              <a:rPr lang="en-US" dirty="0" smtClean="0"/>
              <a:t> </a:t>
            </a:r>
            <a:r>
              <a:rPr lang="en-US" dirty="0" err="1" smtClean="0"/>
              <a:t>secretia</a:t>
            </a:r>
            <a:r>
              <a:rPr lang="en-US" dirty="0" smtClean="0"/>
              <a:t> </a:t>
            </a:r>
            <a:r>
              <a:rPr lang="en-US" dirty="0" err="1" smtClean="0"/>
              <a:t>acizilor</a:t>
            </a:r>
            <a:r>
              <a:rPr lang="en-US" dirty="0" smtClean="0"/>
              <a:t> </a:t>
            </a:r>
            <a:r>
              <a:rPr lang="en-US" dirty="0" err="1" smtClean="0"/>
              <a:t>necesari</a:t>
            </a:r>
            <a:r>
              <a:rPr lang="en-US" dirty="0" smtClean="0"/>
              <a:t> </a:t>
            </a:r>
            <a:r>
              <a:rPr lang="en-US" dirty="0" err="1" smtClean="0"/>
              <a:t>transformarii</a:t>
            </a:r>
            <a:r>
              <a:rPr lang="en-US" dirty="0" smtClean="0"/>
              <a:t> </a:t>
            </a:r>
            <a:r>
              <a:rPr lang="en-US" dirty="0" err="1" smtClean="0"/>
              <a:t>alimentelor</a:t>
            </a:r>
            <a:r>
              <a:rPr lang="en-US" dirty="0" smtClean="0"/>
              <a:t> </a:t>
            </a:r>
            <a:r>
              <a:rPr lang="en-US" dirty="0" err="1" smtClean="0"/>
              <a:t>consumate</a:t>
            </a:r>
            <a:r>
              <a:rPr lang="en-US" dirty="0" smtClean="0"/>
              <a:t>, </a:t>
            </a:r>
            <a:r>
              <a:rPr lang="en-US" dirty="0" err="1" smtClean="0"/>
              <a:t>dar</a:t>
            </a:r>
            <a:r>
              <a:rPr lang="en-US" dirty="0" smtClean="0"/>
              <a:t> in </a:t>
            </a:r>
            <a:r>
              <a:rPr lang="en-US" dirty="0" err="1" smtClean="0"/>
              <a:t>situatia</a:t>
            </a:r>
            <a:r>
              <a:rPr lang="en-US" dirty="0" smtClean="0"/>
              <a:t> in care </a:t>
            </a:r>
            <a:r>
              <a:rPr lang="en-US" dirty="0" err="1" smtClean="0"/>
              <a:t>acestia</a:t>
            </a:r>
            <a:r>
              <a:rPr lang="en-US" dirty="0" smtClean="0"/>
              <a:t> </a:t>
            </a:r>
            <a:r>
              <a:rPr lang="en-US" dirty="0" err="1" smtClean="0"/>
              <a:t>refuleaza</a:t>
            </a:r>
            <a:r>
              <a:rPr lang="en-US" dirty="0" smtClean="0"/>
              <a:t> in </a:t>
            </a:r>
            <a:r>
              <a:rPr lang="en-US" dirty="0" err="1" smtClean="0"/>
              <a:t>esofag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fenomenul</a:t>
            </a:r>
            <a:r>
              <a:rPr lang="en-US" dirty="0" smtClean="0"/>
              <a:t> de reflux gastro-</a:t>
            </a:r>
            <a:r>
              <a:rPr lang="en-US" dirty="0" err="1" smtClean="0"/>
              <a:t>esofagian</a:t>
            </a:r>
            <a:r>
              <a:rPr lang="en-US" dirty="0" smtClean="0"/>
              <a:t>, </a:t>
            </a:r>
            <a:r>
              <a:rPr lang="en-US" dirty="0" err="1" smtClean="0"/>
              <a:t>provoaca</a:t>
            </a:r>
            <a:r>
              <a:rPr lang="en-US" dirty="0" smtClean="0"/>
              <a:t> o </a:t>
            </a:r>
            <a:r>
              <a:rPr lang="en-US" dirty="0" err="1" smtClean="0"/>
              <a:t>serie</a:t>
            </a:r>
            <a:r>
              <a:rPr lang="en-US" dirty="0" smtClean="0"/>
              <a:t> de </a:t>
            </a:r>
            <a:r>
              <a:rPr lang="en-US" dirty="0" err="1" smtClean="0"/>
              <a:t>senzatii</a:t>
            </a:r>
            <a:r>
              <a:rPr lang="en-US" dirty="0" smtClean="0"/>
              <a:t> </a:t>
            </a:r>
            <a:r>
              <a:rPr lang="en-US" dirty="0" err="1" smtClean="0"/>
              <a:t>neplacute</a:t>
            </a:r>
            <a:r>
              <a:rPr lang="en-US" dirty="0" smtClean="0"/>
              <a:t> </a:t>
            </a:r>
            <a:r>
              <a:rPr lang="en-US" dirty="0" err="1" smtClean="0"/>
              <a:t>precum</a:t>
            </a:r>
            <a:r>
              <a:rPr lang="en-US" dirty="0" smtClean="0"/>
              <a:t>: </a:t>
            </a:r>
            <a:r>
              <a:rPr lang="en-US" dirty="0" err="1" smtClean="0"/>
              <a:t>arsuri</a:t>
            </a:r>
            <a:r>
              <a:rPr lang="en-US" dirty="0" smtClean="0"/>
              <a:t> in </a:t>
            </a:r>
            <a:r>
              <a:rPr lang="en-US" dirty="0" err="1" smtClean="0"/>
              <a:t>partea</a:t>
            </a:r>
            <a:r>
              <a:rPr lang="en-US" dirty="0" smtClean="0"/>
              <a:t> de </a:t>
            </a:r>
            <a:r>
              <a:rPr lang="en-US" dirty="0" err="1" smtClean="0"/>
              <a:t>jos</a:t>
            </a:r>
            <a:r>
              <a:rPr lang="en-US" dirty="0" smtClean="0"/>
              <a:t> a </a:t>
            </a:r>
            <a:r>
              <a:rPr lang="en-US" dirty="0" err="1" smtClean="0"/>
              <a:t>pieptului</a:t>
            </a:r>
            <a:r>
              <a:rPr lang="en-US" dirty="0" smtClean="0"/>
              <a:t> cu </a:t>
            </a:r>
            <a:r>
              <a:rPr lang="en-US" dirty="0" err="1" smtClean="0"/>
              <a:t>tendinta</a:t>
            </a:r>
            <a:r>
              <a:rPr lang="en-US" dirty="0" smtClean="0"/>
              <a:t> de a </a:t>
            </a:r>
            <a:r>
              <a:rPr lang="en-US" dirty="0" err="1" smtClean="0"/>
              <a:t>urca</a:t>
            </a:r>
            <a:r>
              <a:rPr lang="en-US" dirty="0" smtClean="0"/>
              <a:t> </a:t>
            </a:r>
            <a:r>
              <a:rPr lang="en-US" dirty="0" err="1" smtClean="0"/>
              <a:t>spre</a:t>
            </a:r>
            <a:r>
              <a:rPr lang="en-US" dirty="0" smtClean="0"/>
              <a:t> gat, gust acid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amar</a:t>
            </a:r>
            <a:r>
              <a:rPr lang="en-US" dirty="0" smtClean="0"/>
              <a:t>, </a:t>
            </a:r>
            <a:r>
              <a:rPr lang="en-US" dirty="0" err="1" smtClean="0"/>
              <a:t>dureri</a:t>
            </a:r>
            <a:r>
              <a:rPr lang="en-US" dirty="0" smtClean="0"/>
              <a:t> de </a:t>
            </a:r>
            <a:r>
              <a:rPr lang="en-US" dirty="0" err="1" smtClean="0"/>
              <a:t>stomac</a:t>
            </a:r>
            <a:r>
              <a:rPr lang="en-US" dirty="0" smtClean="0"/>
              <a:t>, </a:t>
            </a:r>
            <a:r>
              <a:rPr lang="en-US" dirty="0" err="1" smtClean="0"/>
              <a:t>regurgitatii</a:t>
            </a:r>
            <a:r>
              <a:rPr lang="en-US" dirty="0" smtClean="0"/>
              <a:t> </a:t>
            </a:r>
            <a:r>
              <a:rPr lang="en-US" dirty="0" err="1" smtClean="0"/>
              <a:t>acide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CACJUI6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3071810"/>
            <a:ext cx="4418841" cy="3071834"/>
          </a:xfrm>
          <a:prstGeom prst="rect">
            <a:avLst/>
          </a:prstGeom>
        </p:spPr>
      </p:pic>
      <p:sp>
        <p:nvSpPr>
          <p:cNvPr id="116738" name="AutoShape 2" descr="data:image/jpeg;base64,/9j/4AAQSkZJRgABAQAAAQABAAD/2wBDAAkGBwgHBgkIBwgKCgkLDRYPDQwMDRsUFRAWIB0iIiAdHx8kKDQsJCYxJx8fLT0tMTU3Ojo6Iys/RD84QzQ5Ojf/2wBDAQoKCg0MDRoPDxo3JR8lNzc3Nzc3Nzc3Nzc3Nzc3Nzc3Nzc3Nzc3Nzc3Nzc3Nzc3Nzc3Nzc3Nzc3Nzc3Nzc3Nzf/wAARCAChAHkDASIAAhEBAxEB/8QAGwAAAQUBAQAAAAAAAAAAAAAABQECAwQGAAf/xAA7EAABAwIEAwUECQQCAwAAAAABAAIDBBEFEiExE0FRBiIyYXEUQoGRBxUjM1KhscHRJDVy8XPhNIKy/8QAGgEAAgMBAQAAAAAAAAAAAAAABAUBAgMGAP/EACURAAICAgICAgMAAwAAAAAAAAABAgMEESExEkEFEyIzUSMyQv/aAAwDAQACEQMRAD8A0oCXKlsngJ5sTaGAJQ1PDU8BRs8MDUuVSW6JcpUEjA3VLlUganZV48Ua6pioKOaqqHZYomlzj5LwnHMbq8Zr31NQ5wBPcj5Mb0Xpv0rV/s2CwUTDZ1XL3xf3Gi5/Oy8le3U+fVLcu3cvD+B+LXpeRzJDvtbmnhxe3X5JoY33vC3xFEMFoHYnWNbq2Ly3P/SCbSQYlt6B7G1EbyWgub5DVXKTG63DZhJTTPjk59D8F6lhGCUcULY+C22x03T8f7F0Vdh0phiDJAwlrmjYodZMfLlBDxn49lHsR2sdjuamrAxtUwXBYLB49Oq1uReLdiHSUHaylD7hwkdE8deR/Re6cIJ3jZG4tSfQmyKNS3EiATw1IE4IwEOsngXCRoUjRooJODU/KlaOqcBdRssNDV1vJSgJLKNnjxf6Uaw1fah0IdeOkibEB0cbud+rfksm0ZtbE2GwF7ox20JHafEiTfNM4/oP2XYLHF9V1sjWh89g1osSRbXTzSS6X5NscUQ3FJGeiL6qVjGA6nRo3K9M7OYKKCFrpbGV1iQNmoDRYFHFibHQsGhuQDcC63VOAMoPkhb7d6SC6amm2yzFMYu8IZXNabktboFo6OrppaB0pdaNrMzgRYgeixk9BiYlmMdSwwyNy95l3NHOxvurlDDUy4dLQxShsrsro8zS4Eg3ykXG6FYQ96MPhlEJO3DTCx2U1jngFuoacx1XsHEH4PzWM7FYTIK6sxepFs7jDA0ixFiQ4/oPmtf8B+a6HCoTr8pexDmXf5NRGAJ6bzUjUxABWjRSNTQpG7qGSh1k4JAnBVJOC6y5KBuVBJ4X9JlE+i7V1BcDw52tlY7qDe/yKzmH1U9JWiSCUsdcXHI/BetfSfgtPjNDHV01ZSsq6S7Cx8oHEYd2/wCV7ELymkw6pqJAGwu4jRz0ulOQlGTGmO24o2vZ6udVSvEgaJOjRp6rRxXaSD8FlcEwuroZ2zyizCPDe9lqYZmvGh16JTZrfA3r2lyXXzltKWucG3946WUmAUTpZOIyrjdwi0lobdxF973Q+upPbpI8ry10Z7vT5LVYTSy0uHtFRkzv8Ja0DTmdBvstMer7bFEpk2/XW5EwY1oIYA1tybDzN12VPIskXVRSitI5WTbeyBPafJRp7d1YgkCkCYnNKhkokCUapoKhq6yOka3iE5nHutHNZykktsvGLk9LskqKmGljzTOt0HM+gQuWtmrO7G3hs/Dm1I8yqkjzUzGWTVx09B0U8Ng7Tkl12Q5PUeh7i/HxgvKfLGT4LBWU7nNgvKDo4nUdVmsVoW0ZEcbLSFwsbcua9FwsNc9zSNCAT+n8KjjuHU8z2te7hFxysfyB6FLciH/SDuE9IyNPEXQgHWwVqiw59TKAzQDxFXX0EtDHEHts578h1uLciilA2FuICmiaSWgvk+GqELN8FKkw8w4iyCWN4a9hc2QOFsw3aRuNNfgUclbJHkjk90d3pZUYJnyyU88jCOJXtbFfpldm/IFaN0AmhMThrlu09Cmnx8ox5aFubU7IcMDnZNsnEpLp6Iim111ICq7XBStIKsVJmuKkBGuYgAC58lTnqYqWMyzOs0fM+QQKtr6iv7tuHB+AHU+qEycuFC57CcfGnc+OgjiGOtbmiogHu24ltB6dUMbNUOdxah/HHvZhqPRIyENAAGwUzGlpB2SC3Nssltse0Y0KV+JajYXgObq12oI5q3DGA4g+INJsq3Z6VlRSVVPe7qeYgHyIBH6lTvky1IJ0sC13yRMXtJh6ewhhcxImsdQwfO91exBkc4yzNvHK3NpyKCYI7vTgndi0DW8ahjcPFGfyVtbWjKa1LZBQsdFGIp8s0V9CeSe2ijpMTkqI9pR8krWEEi177tumVdDJWNy+1TRN2IYwX+aGlQ/Rm1z2CqaSTFe20UMQ/ocMp3ucBtxZLAH1tmWsc4NZNKPcabKvhuH02F0boqSPLmJc5xN3OceZPNdiDxDQ8O93SH/aMx62tRBMiaUW0CCuSHRddOtCAFsKSqq4qSLiSnfwtG7j5KpWVjaSIHxSONmMvuf4QcukmkMtQ7M8/IDyQmbmqj8V/sE4mI7n5PomlllrJhLObW0axp0apoowQAOShj1IVuIAC65uybm/KXZ0NdagtIkYxV8RqY6OBz5CL8m8z6KxM58dNJO1t2tG5OiyNbO+omc+RxJv12WleO5cyXB7zT6CP0f1czXYvV4gRC2ola2GNxsbtvci++4F/JaGedr3Xa4E2sSDdY6nY3TMAf2RqgcWNDb3A2RqWuEawekH8KfkkffmFp8Md9iWnUELH0j8rvVaXCqgA5HaX2UomxbiFOGNwntaAuadE4WurgpINQByQjFJS+rc29wzuj90YjPeAWdndnnkd1cSi8SO5NizPlqKQ1IkKS6YivZiquUyVznvP3ZyMHRLdT4jRmZvGgFpWjvAe+P5VCCfO3Xcciucz6LK7W5ex9hXQnWlHjRfZoASitNRAWdUG5/ANvj1QqG0rMrv9K9QVrg8U1Q7v+478XkfNV+PVLs1Z36/hOc7lXuvr2TY8Q3CpA3QEgWCxEuputl2gkAw8sO7iLD0WMFzMQmOZ+zSM/jdurb/AKWYRsiVITa6pwx32RCBtrIMaIIQOsbo7hzr2+aAQgkgWKP4a3KMx0C8aN8BtjyGjVSteqHGPI2ThNp4loDNJcsItmDGve46NaTdAC65urFTVZ4+Gw906l3XyVO6ZY1bhHb9iHOujZPUekPLkmZNOyaigICtdoqdfQ8bNNTjLN7zRoH/APama5TMKtdTG2PjIiq2VcvKIEpqgB1tQ4HUHkiD2tqI+jhqCNwUtdh7Kk8aI8Oce9yd6qnFLJA8xTtLXjqVzGXhWUPfr+nR4mZC5a9i4lNO4N9o1yNsHDn6+aFMZZ4J8TvyWjGSaPK61ig+LYbLFkdTHunSxF7HyWcMly4n2GQrjBaXQ6NwblaAS92jWjconTxhtg4h0nO2w/koLSUU4lvLM7N4TkGoHRJJUsjf9jXS6XBD4r/DZa/ajVafRq4pI4mB7vh1ci2HSsqIGlzg1xNj0WVwmmr6qJspeHMcbcV42PoP3WklpZ4cHqYaSrdHV5TK1wY33dT6aaXV98bJnFJbLjHRvqeDFnOU94uFgElS8F+RujR+qmoJx9Vsmkvna2xJ3OqoufmJJ56oj46uVk3ZLpCX5O7UfrQ64XEqMlcXWTrQk2PJSJhcuzr2iNmfaTdTNKrMcpmlEdGZYa5QYiI3UrjI0G3h6gp4Kq4m68TG33chslpVS2E4icropFGmq+A7LKTa+hIVt9QC7W9idAeSr8JkkGR7M19wdlzA+BgY9jpWtNg4btH7rl7KfaOr8ZePBKXAajQAXurDKdga0zPayWQ9y/vabW5lRwCGWMSsfnLfEy1z+SdJUNqIR9nHVU1/uxYuHoOf6rJcdExk0GcKnNM50bmgNuLlvhJNrX6K/X1jY4/YaRjWVM7sj7+6y1y702HxWfwyNz4zLhla1lzZ0EhzX8gTr8Ekub6zNRKeFBO20jnHwhmrg3ycT+S2+x+LRs15I1gPEw5xBGUsDh6Db5obmRrDoRVNlzW4RDmFo2zc/logRNnEG2htom3xe/qaZzXykdWpkl0hKYSuvdNBYOvokumEpLr2jwAYVOw6KqwqVhst2ZllpUdXFxo2hviDhb4pWlTRauA80Nla+qQRjNxti0VBTztA+xfa3IXUzKeYuaOFJcmwGU6ovTje3JWxO4VlE1rdDML6+RXOOTR00MmS9AWfCuOBLA809QNnW0PqqzcKl9oDuD7PObXlpzdjz1cP3XojoY5Q12RpDhqCNLpW0NPfWMXVXFSNFlR9owLMNnq5S+tgEVQNW1ED7X8j/pafDYf6iFlQQ8vu0Mc3R2lz69UcZSRM1YwfJRSsP1lh51Aa95Pkch/lTGPiVnlbWkgjBThpBIaLbgLI47R+xV7g0fZyd9nl1C2jTo4lAe1dnUEElu8JbX+BR+JY42pf0UZa84Nv0Zi666bdJdOBULdddNJSX9F48AWKVq5ctijJmqeHxs/y/lcuQ2X+mRtR+xBSl3T2/wBxo/8AnC5cuZkPEayn+4/9ipBuFy5XRZkzfAP8lBP/AObS/wCbv/lcuVmQX2/dP9SgPaX+0w/837FcuRGP+6IPf+qRleQXLlyeicQrly5ePH//2Q=="/>
          <p:cNvSpPr>
            <a:spLocks noChangeAspect="1" noChangeArrowheads="1"/>
          </p:cNvSpPr>
          <p:nvPr/>
        </p:nvSpPr>
        <p:spPr bwMode="auto">
          <a:xfrm>
            <a:off x="63500" y="-546100"/>
            <a:ext cx="847725" cy="112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untitl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500042"/>
            <a:ext cx="2643206" cy="3516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err="1" smtClean="0"/>
              <a:t>Ascita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b="1" dirty="0" smtClean="0"/>
              <a:t>ASCÍTĂ</a:t>
            </a:r>
            <a:r>
              <a:rPr lang="vi-VN" dirty="0" smtClean="0"/>
              <a:t> </a:t>
            </a:r>
            <a:r>
              <a:rPr lang="vi-VN" i="1" dirty="0" smtClean="0"/>
              <a:t>f. med.</a:t>
            </a:r>
            <a:r>
              <a:rPr lang="vi-VN" dirty="0" smtClean="0"/>
              <a:t> Stare patologică care constă în acumularea de lichid în peritoneu. /&lt;fr. </a:t>
            </a:r>
            <a:r>
              <a:rPr lang="vi-VN" i="1" dirty="0" smtClean="0"/>
              <a:t>ascite</a:t>
            </a:r>
            <a:r>
              <a:rPr lang="vi-VN" dirty="0" smtClean="0"/>
              <a:t> </a:t>
            </a:r>
            <a:br>
              <a:rPr lang="vi-VN" dirty="0" smtClean="0"/>
            </a:br>
            <a:endParaRPr lang="en-US" dirty="0"/>
          </a:p>
        </p:txBody>
      </p:sp>
      <p:pic>
        <p:nvPicPr>
          <p:cNvPr id="64514" name="Picture 2" descr="http://t1.gstatic.com/images?q=tbn:ANd9GcQWZTa8vbFNhxHKwH8Qn8S36nVoR7dS8Y2RWs6WMy1I-O_dxJBVB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000372"/>
            <a:ext cx="4572032" cy="3411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vi-VN" dirty="0" smtClean="0"/>
              <a:t>Boala</a:t>
            </a:r>
            <a:r>
              <a:rPr lang="en-US" dirty="0" smtClean="0"/>
              <a:t> CELIACA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vi-VN" dirty="0" smtClean="0"/>
              <a:t>Boala  celiacă  este  o  enteropatie  mediată  imun  determinată  de  osensibilitate permanent la gluten la indivizi susceptibili genetic.Societatea Europeană de Gastroenterologie a definit boala celiacă drept ointoleranţă permanentă la gluten, care are următoarele manifestări:</a:t>
            </a:r>
          </a:p>
          <a:p>
            <a:r>
              <a:rPr lang="vi-VN" dirty="0" smtClean="0"/>
              <a:t>sindrom de malabsorbţie cu atrofie totală sau subtotală a mucoasei, indusăde alimentaţia cu gluten şi vindecabilă sub dietă fără gluten;- malnutriţie;</a:t>
            </a:r>
          </a:p>
          <a:p>
            <a:r>
              <a:rPr lang="vi-VN" dirty="0" smtClean="0"/>
              <a:t>abdomen proeminent.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err="1" smtClean="0"/>
              <a:t>Boala</a:t>
            </a:r>
            <a:r>
              <a:rPr lang="en-US" dirty="0" smtClean="0"/>
              <a:t> </a:t>
            </a:r>
            <a:r>
              <a:rPr lang="en-US" dirty="0" err="1" smtClean="0"/>
              <a:t>Crohn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Boala</a:t>
            </a:r>
            <a:r>
              <a:rPr lang="en-US" dirty="0" smtClean="0"/>
              <a:t> </a:t>
            </a:r>
            <a:r>
              <a:rPr lang="en-US" dirty="0" err="1" smtClean="0"/>
              <a:t>Crohn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deseori</a:t>
            </a:r>
            <a:r>
              <a:rPr lang="en-US" dirty="0" smtClean="0"/>
              <a:t> </a:t>
            </a:r>
            <a:r>
              <a:rPr lang="en-US" dirty="0" err="1" smtClean="0"/>
              <a:t>intalnita</a:t>
            </a:r>
            <a:r>
              <a:rPr lang="en-US" dirty="0" smtClean="0"/>
              <a:t> la </a:t>
            </a:r>
            <a:r>
              <a:rPr lang="en-US" dirty="0" err="1" smtClean="0"/>
              <a:t>mai</a:t>
            </a:r>
            <a:r>
              <a:rPr lang="en-US" dirty="0" smtClean="0"/>
              <a:t> multi </a:t>
            </a:r>
            <a:r>
              <a:rPr lang="en-US" dirty="0" err="1" smtClean="0"/>
              <a:t>membrii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aceleasi</a:t>
            </a:r>
            <a:r>
              <a:rPr lang="en-US" dirty="0" smtClean="0"/>
              <a:t> </a:t>
            </a:r>
            <a:r>
              <a:rPr lang="en-US" dirty="0" err="1" smtClean="0"/>
              <a:t>familii</a:t>
            </a:r>
            <a:r>
              <a:rPr lang="en-US" dirty="0" smtClean="0"/>
              <a:t> (</a:t>
            </a:r>
            <a:r>
              <a:rPr lang="en-US" dirty="0" err="1" smtClean="0"/>
              <a:t>transmitere</a:t>
            </a:r>
            <a:r>
              <a:rPr lang="en-US" dirty="0" smtClean="0"/>
              <a:t> </a:t>
            </a:r>
            <a:r>
              <a:rPr lang="en-US" dirty="0" err="1" smtClean="0"/>
              <a:t>genetica</a:t>
            </a:r>
            <a:r>
              <a:rPr lang="en-US" dirty="0" smtClean="0"/>
              <a:t>). Nu se </a:t>
            </a:r>
            <a:r>
              <a:rPr lang="en-US" dirty="0" err="1" smtClean="0"/>
              <a:t>cunoaste</a:t>
            </a:r>
            <a:r>
              <a:rPr lang="en-US" dirty="0" smtClean="0"/>
              <a:t> exact de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unele</a:t>
            </a:r>
            <a:r>
              <a:rPr lang="en-US" dirty="0" smtClean="0"/>
              <a:t> </a:t>
            </a:r>
            <a:r>
              <a:rPr lang="en-US" dirty="0" err="1" smtClean="0"/>
              <a:t>persoane</a:t>
            </a:r>
            <a:r>
              <a:rPr lang="en-US" dirty="0" smtClean="0"/>
              <a:t> </a:t>
            </a:r>
            <a:r>
              <a:rPr lang="en-US" dirty="0" err="1" smtClean="0"/>
              <a:t>devolta</a:t>
            </a:r>
            <a:r>
              <a:rPr lang="en-US" dirty="0" smtClean="0"/>
              <a:t> </a:t>
            </a:r>
            <a:r>
              <a:rPr lang="en-US" dirty="0" err="1" smtClean="0"/>
              <a:t>boala</a:t>
            </a:r>
            <a:r>
              <a:rPr lang="en-US" dirty="0" smtClean="0"/>
              <a:t>, </a:t>
            </a:r>
            <a:r>
              <a:rPr lang="en-US" dirty="0" err="1" smtClean="0"/>
              <a:t>insa</a:t>
            </a:r>
            <a:r>
              <a:rPr lang="en-US" dirty="0" smtClean="0"/>
              <a:t>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studii</a:t>
            </a:r>
            <a:r>
              <a:rPr lang="en-US" dirty="0" smtClean="0"/>
              <a:t> </a:t>
            </a:r>
            <a:r>
              <a:rPr lang="en-US" dirty="0" err="1" smtClean="0"/>
              <a:t>medicale</a:t>
            </a:r>
            <a:r>
              <a:rPr lang="en-US" dirty="0" smtClean="0"/>
              <a:t> de </a:t>
            </a:r>
            <a:r>
              <a:rPr lang="en-US" dirty="0" err="1" smtClean="0"/>
              <a:t>specialitate</a:t>
            </a:r>
            <a:r>
              <a:rPr lang="en-US" dirty="0" smtClean="0"/>
              <a:t> care au </a:t>
            </a:r>
            <a:r>
              <a:rPr lang="en-US" dirty="0" err="1" smtClean="0"/>
              <a:t>dovedit</a:t>
            </a:r>
            <a:r>
              <a:rPr lang="en-US" dirty="0" smtClean="0"/>
              <a:t> </a:t>
            </a:r>
            <a:r>
              <a:rPr lang="en-US" dirty="0" err="1" smtClean="0"/>
              <a:t>existenta</a:t>
            </a:r>
            <a:r>
              <a:rPr lang="en-US" dirty="0" smtClean="0"/>
              <a:t> </a:t>
            </a:r>
            <a:r>
              <a:rPr lang="en-US" dirty="0" err="1" smtClean="0"/>
              <a:t>anumitor</a:t>
            </a:r>
            <a:r>
              <a:rPr lang="en-US" dirty="0" smtClean="0"/>
              <a:t> </a:t>
            </a:r>
            <a:r>
              <a:rPr lang="en-US" dirty="0" err="1" smtClean="0"/>
              <a:t>factori</a:t>
            </a:r>
            <a:r>
              <a:rPr lang="en-US" dirty="0" smtClean="0"/>
              <a:t> </a:t>
            </a:r>
            <a:r>
              <a:rPr lang="en-US" dirty="0" err="1" smtClean="0"/>
              <a:t>declansatori</a:t>
            </a:r>
            <a:r>
              <a:rPr lang="en-US" dirty="0" smtClean="0"/>
              <a:t> (</a:t>
            </a:r>
            <a:r>
              <a:rPr lang="en-US" dirty="0" err="1" smtClean="0"/>
              <a:t>triggeri</a:t>
            </a:r>
            <a:r>
              <a:rPr lang="en-US" dirty="0" smtClean="0"/>
              <a:t>), </a:t>
            </a:r>
            <a:r>
              <a:rPr lang="en-US" dirty="0" err="1" smtClean="0"/>
              <a:t>ce</a:t>
            </a:r>
            <a:r>
              <a:rPr lang="en-US" dirty="0" smtClean="0"/>
              <a:t> pot </a:t>
            </a:r>
            <a:r>
              <a:rPr lang="en-US" dirty="0" err="1" smtClean="0"/>
              <a:t>declansa</a:t>
            </a:r>
            <a:r>
              <a:rPr lang="en-US" dirty="0" smtClean="0"/>
              <a:t> </a:t>
            </a:r>
            <a:r>
              <a:rPr lang="en-US" dirty="0" err="1" smtClean="0"/>
              <a:t>boala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diferite</a:t>
            </a:r>
            <a:r>
              <a:rPr lang="en-US" dirty="0" smtClean="0"/>
              <a:t> </a:t>
            </a:r>
            <a:r>
              <a:rPr lang="en-US" dirty="0" err="1" smtClean="0"/>
              <a:t>mecanisme</a:t>
            </a:r>
            <a:r>
              <a:rPr lang="en-US" dirty="0" smtClean="0"/>
              <a:t> </a:t>
            </a:r>
            <a:r>
              <a:rPr lang="en-US" dirty="0" err="1" smtClean="0"/>
              <a:t>imune</a:t>
            </a:r>
            <a:r>
              <a:rPr lang="en-US" dirty="0" smtClean="0"/>
              <a:t>. S-a </a:t>
            </a:r>
            <a:r>
              <a:rPr lang="en-US" dirty="0" err="1" smtClean="0"/>
              <a:t>dovedit</a:t>
            </a:r>
            <a:r>
              <a:rPr lang="en-US" dirty="0" smtClean="0"/>
              <a:t> </a:t>
            </a:r>
            <a:r>
              <a:rPr lang="en-US" dirty="0" err="1" smtClean="0"/>
              <a:t>faptul</a:t>
            </a:r>
            <a:r>
              <a:rPr lang="en-US" dirty="0" smtClean="0"/>
              <a:t> ca </a:t>
            </a:r>
            <a:r>
              <a:rPr lang="en-US" dirty="0" err="1" smtClean="0"/>
              <a:t>boala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declansata</a:t>
            </a:r>
            <a:r>
              <a:rPr lang="en-US" dirty="0" smtClean="0"/>
              <a:t> de </a:t>
            </a:r>
            <a:r>
              <a:rPr lang="en-US" dirty="0" err="1" smtClean="0"/>
              <a:t>aparitia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raspuns</a:t>
            </a:r>
            <a:r>
              <a:rPr lang="en-US" dirty="0" smtClean="0"/>
              <a:t> </a:t>
            </a:r>
            <a:r>
              <a:rPr lang="en-US" dirty="0" err="1" smtClean="0"/>
              <a:t>imun</a:t>
            </a:r>
            <a:r>
              <a:rPr lang="en-US" dirty="0" smtClean="0"/>
              <a:t> </a:t>
            </a:r>
            <a:r>
              <a:rPr lang="en-US" dirty="0" err="1" smtClean="0"/>
              <a:t>anormal</a:t>
            </a:r>
            <a:r>
              <a:rPr lang="en-US" dirty="0" smtClean="0"/>
              <a:t> </a:t>
            </a:r>
            <a:r>
              <a:rPr lang="en-US" dirty="0" err="1" smtClean="0"/>
              <a:t>impotriva</a:t>
            </a:r>
            <a:r>
              <a:rPr lang="en-US" dirty="0" smtClean="0"/>
              <a:t> </a:t>
            </a:r>
            <a:r>
              <a:rPr lang="en-US" dirty="0" err="1" smtClean="0"/>
              <a:t>bacteriilor</a:t>
            </a:r>
            <a:r>
              <a:rPr lang="en-US" dirty="0" smtClean="0"/>
              <a:t> </a:t>
            </a:r>
            <a:r>
              <a:rPr lang="en-US" dirty="0" err="1" smtClean="0"/>
              <a:t>intestinale</a:t>
            </a:r>
            <a:r>
              <a:rPr lang="en-US" dirty="0" smtClean="0"/>
              <a:t> </a:t>
            </a:r>
            <a:r>
              <a:rPr lang="en-US" dirty="0" err="1" smtClean="0"/>
              <a:t>saprofite</a:t>
            </a:r>
            <a:r>
              <a:rPr lang="en-US" dirty="0" smtClean="0"/>
              <a:t> (care se </a:t>
            </a:r>
            <a:r>
              <a:rPr lang="en-US" dirty="0" err="1" smtClean="0"/>
              <a:t>gasesc</a:t>
            </a:r>
            <a:r>
              <a:rPr lang="en-US" dirty="0" smtClean="0"/>
              <a:t> in mod normal la </a:t>
            </a:r>
            <a:r>
              <a:rPr lang="en-US" dirty="0" err="1" smtClean="0"/>
              <a:t>nivelul</a:t>
            </a:r>
            <a:r>
              <a:rPr lang="en-US" dirty="0" smtClean="0"/>
              <a:t> </a:t>
            </a:r>
            <a:r>
              <a:rPr lang="en-US" dirty="0" err="1" smtClean="0"/>
              <a:t>intestinului</a:t>
            </a:r>
            <a:r>
              <a:rPr lang="en-US" dirty="0" smtClean="0"/>
              <a:t> </a:t>
            </a:r>
            <a:r>
              <a:rPr lang="en-US" dirty="0" err="1" smtClean="0"/>
              <a:t>gros</a:t>
            </a:r>
            <a:r>
              <a:rPr lang="en-US" dirty="0" smtClean="0"/>
              <a:t>)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mecanisme</a:t>
            </a:r>
            <a:r>
              <a:rPr lang="en-US" dirty="0" smtClean="0"/>
              <a:t> </a:t>
            </a:r>
            <a:r>
              <a:rPr lang="en-US" dirty="0" err="1" smtClean="0"/>
              <a:t>imune</a:t>
            </a:r>
            <a:r>
              <a:rPr lang="en-US" dirty="0" smtClean="0"/>
              <a:t> </a:t>
            </a:r>
            <a:r>
              <a:rPr lang="en-US" dirty="0" err="1" smtClean="0"/>
              <a:t>complexe</a:t>
            </a:r>
            <a:r>
              <a:rPr lang="en-US" dirty="0" smtClean="0"/>
              <a:t> </a:t>
            </a:r>
            <a:r>
              <a:rPr lang="en-US" dirty="0" err="1" smtClean="0"/>
              <a:t>secundare</a:t>
            </a:r>
            <a:r>
              <a:rPr lang="en-US" dirty="0" smtClean="0"/>
              <a:t>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infectii</a:t>
            </a:r>
            <a:r>
              <a:rPr lang="en-US" dirty="0" smtClean="0"/>
              <a:t> cu </a:t>
            </a:r>
            <a:r>
              <a:rPr lang="en-US" dirty="0" err="1" smtClean="0"/>
              <a:t>diferite</a:t>
            </a:r>
            <a:r>
              <a:rPr lang="en-US" dirty="0" smtClean="0"/>
              <a:t> </a:t>
            </a:r>
            <a:r>
              <a:rPr lang="en-US" dirty="0" err="1" smtClean="0"/>
              <a:t>bacterii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virusi</a:t>
            </a:r>
            <a:r>
              <a:rPr lang="en-US" dirty="0" smtClean="0"/>
              <a:t> (</a:t>
            </a:r>
            <a:r>
              <a:rPr lang="en-US" dirty="0" err="1" smtClean="0"/>
              <a:t>Mycobacterii</a:t>
            </a:r>
            <a:r>
              <a:rPr lang="en-US" dirty="0" smtClean="0"/>
              <a:t> </a:t>
            </a:r>
            <a:r>
              <a:rPr lang="en-US" dirty="0" err="1" smtClean="0"/>
              <a:t>tuberculoase</a:t>
            </a:r>
            <a:r>
              <a:rPr lang="en-US" dirty="0" smtClean="0"/>
              <a:t>, </a:t>
            </a:r>
            <a:r>
              <a:rPr lang="en-US" dirty="0" err="1" smtClean="0"/>
              <a:t>Yersinia</a:t>
            </a:r>
            <a:r>
              <a:rPr lang="en-US" dirty="0" smtClean="0"/>
              <a:t> </a:t>
            </a:r>
            <a:r>
              <a:rPr lang="en-US" dirty="0" err="1" smtClean="0"/>
              <a:t>enterolitica</a:t>
            </a:r>
            <a:r>
              <a:rPr lang="en-US" dirty="0" smtClean="0"/>
              <a:t>, </a:t>
            </a:r>
            <a:r>
              <a:rPr lang="en-US" dirty="0" err="1" smtClean="0">
                <a:hlinkClick r:id="rId2" tooltip="Escherichia coli"/>
              </a:rPr>
              <a:t>E.coli</a:t>
            </a:r>
            <a:r>
              <a:rPr lang="en-US" dirty="0" smtClean="0"/>
              <a:t>, B. </a:t>
            </a:r>
            <a:r>
              <a:rPr lang="en-US" dirty="0" err="1" smtClean="0"/>
              <a:t>fragilis</a:t>
            </a:r>
            <a:r>
              <a:rPr lang="en-US" dirty="0" smtClean="0"/>
              <a:t>). Se </a:t>
            </a:r>
            <a:r>
              <a:rPr lang="en-US" dirty="0" err="1" smtClean="0"/>
              <a:t>stie</a:t>
            </a:r>
            <a:r>
              <a:rPr lang="en-US" dirty="0" smtClean="0"/>
              <a:t>, de </a:t>
            </a:r>
            <a:r>
              <a:rPr lang="en-US" dirty="0" err="1" smtClean="0"/>
              <a:t>asemenea</a:t>
            </a:r>
            <a:r>
              <a:rPr lang="en-US" dirty="0" smtClean="0"/>
              <a:t>, ca </a:t>
            </a:r>
            <a:r>
              <a:rPr lang="en-US" dirty="0" err="1" smtClean="0"/>
              <a:t>factorii</a:t>
            </a:r>
            <a:r>
              <a:rPr lang="en-US" dirty="0" smtClean="0"/>
              <a:t> de </a:t>
            </a:r>
            <a:r>
              <a:rPr lang="en-US" dirty="0" err="1" smtClean="0"/>
              <a:t>mediu</a:t>
            </a:r>
            <a:r>
              <a:rPr lang="en-US" dirty="0" smtClean="0"/>
              <a:t> au un </a:t>
            </a:r>
            <a:r>
              <a:rPr lang="en-US" dirty="0" err="1" smtClean="0"/>
              <a:t>rol</a:t>
            </a:r>
            <a:r>
              <a:rPr lang="en-US" dirty="0" smtClean="0"/>
              <a:t> important in </a:t>
            </a:r>
            <a:r>
              <a:rPr lang="en-US" dirty="0" err="1" smtClean="0"/>
              <a:t>aparitia</a:t>
            </a:r>
            <a:r>
              <a:rPr lang="en-US" dirty="0" smtClean="0"/>
              <a:t> </a:t>
            </a:r>
            <a:r>
              <a:rPr lang="en-US" dirty="0" err="1" smtClean="0"/>
              <a:t>bolii</a:t>
            </a:r>
            <a:r>
              <a:rPr lang="en-US" dirty="0" smtClean="0"/>
              <a:t>. </a:t>
            </a:r>
            <a:r>
              <a:rPr lang="en-US" dirty="0" err="1" smtClean="0">
                <a:hlinkClick r:id="rId3" tooltip="Fumatul si sistemul digestiv"/>
              </a:rPr>
              <a:t>Fumatorii</a:t>
            </a:r>
            <a:r>
              <a:rPr lang="en-US" dirty="0" smtClean="0"/>
              <a:t> au un </a:t>
            </a:r>
            <a:r>
              <a:rPr lang="en-US" dirty="0" err="1" smtClean="0"/>
              <a:t>risc</a:t>
            </a:r>
            <a:r>
              <a:rPr lang="en-US" dirty="0" smtClean="0"/>
              <a:t> </a:t>
            </a:r>
            <a:r>
              <a:rPr lang="en-US" dirty="0" err="1" smtClean="0"/>
              <a:t>crescut</a:t>
            </a:r>
            <a:r>
              <a:rPr lang="en-US" dirty="0" smtClean="0"/>
              <a:t> de a </a:t>
            </a:r>
            <a:r>
              <a:rPr lang="en-US" dirty="0" err="1" smtClean="0"/>
              <a:t>dezvolta</a:t>
            </a:r>
            <a:r>
              <a:rPr lang="en-US" dirty="0" smtClean="0"/>
              <a:t> </a:t>
            </a:r>
            <a:r>
              <a:rPr lang="en-US" dirty="0" err="1" smtClean="0"/>
              <a:t>boala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Necesita</a:t>
            </a:r>
            <a:r>
              <a:rPr lang="en-US" dirty="0" smtClean="0"/>
              <a:t> </a:t>
            </a:r>
            <a:r>
              <a:rPr lang="en-US" dirty="0" err="1" smtClean="0"/>
              <a:t>ratament</a:t>
            </a:r>
            <a:r>
              <a:rPr lang="en-US" dirty="0" smtClean="0"/>
              <a:t> </a:t>
            </a:r>
            <a:r>
              <a:rPr lang="en-US" dirty="0" err="1" smtClean="0"/>
              <a:t>medicamentos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://suplimentenaturiste.files.wordpress.com/2011/03/boala-croh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857232"/>
            <a:ext cx="6643734" cy="5282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err="1" smtClean="0"/>
              <a:t>Boala</a:t>
            </a:r>
            <a:r>
              <a:rPr lang="en-US" dirty="0" smtClean="0"/>
              <a:t> Wilson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Este o </a:t>
            </a:r>
            <a:r>
              <a:rPr lang="en-US" dirty="0" err="1" smtClean="0"/>
              <a:t>tezaurismoza</a:t>
            </a:r>
            <a:r>
              <a:rPr lang="en-US" dirty="0" smtClean="0"/>
              <a:t> </a:t>
            </a:r>
            <a:r>
              <a:rPr lang="en-US" dirty="0" err="1" smtClean="0"/>
              <a:t>descrisa</a:t>
            </a:r>
            <a:r>
              <a:rPr lang="en-US" dirty="0" smtClean="0"/>
              <a:t> de Wilson, </a:t>
            </a:r>
            <a:r>
              <a:rPr lang="en-US" dirty="0" err="1" smtClean="0"/>
              <a:t>caracterizata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depunerea</a:t>
            </a:r>
            <a:r>
              <a:rPr lang="en-US" dirty="0" smtClean="0"/>
              <a:t> de </a:t>
            </a:r>
            <a:r>
              <a:rPr lang="en-US" dirty="0" err="1" smtClean="0"/>
              <a:t>cupru</a:t>
            </a:r>
            <a:r>
              <a:rPr lang="en-US" dirty="0" smtClean="0"/>
              <a:t> in </a:t>
            </a:r>
            <a:r>
              <a:rPr lang="en-US" dirty="0" err="1" smtClean="0"/>
              <a:t>tesuturi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aparitia</a:t>
            </a:r>
            <a:r>
              <a:rPr lang="en-US" dirty="0" smtClean="0"/>
              <a:t> de </a:t>
            </a:r>
            <a:r>
              <a:rPr lang="en-US" dirty="0" err="1" smtClean="0"/>
              <a:t>manifestari</a:t>
            </a:r>
            <a:r>
              <a:rPr lang="en-US" dirty="0" smtClean="0"/>
              <a:t> </a:t>
            </a:r>
            <a:r>
              <a:rPr lang="en-US" dirty="0" err="1" smtClean="0"/>
              <a:t>hepatice</a:t>
            </a:r>
            <a:r>
              <a:rPr lang="en-US" dirty="0" smtClean="0"/>
              <a:t>, </a:t>
            </a:r>
            <a:r>
              <a:rPr lang="en-US" dirty="0" err="1" smtClean="0"/>
              <a:t>neurologice</a:t>
            </a:r>
            <a:r>
              <a:rPr lang="en-US" dirty="0" smtClean="0"/>
              <a:t>, </a:t>
            </a:r>
            <a:r>
              <a:rPr lang="en-US" dirty="0" err="1" smtClean="0"/>
              <a:t>oculare</a:t>
            </a:r>
            <a:r>
              <a:rPr lang="en-US" dirty="0" smtClean="0"/>
              <a:t> (</a:t>
            </a:r>
            <a:r>
              <a:rPr lang="en-US" dirty="0" err="1" smtClean="0"/>
              <a:t>inelul</a:t>
            </a:r>
            <a:r>
              <a:rPr lang="en-US" dirty="0" smtClean="0"/>
              <a:t> Kaiser-</a:t>
            </a:r>
            <a:r>
              <a:rPr lang="en-US" dirty="0" err="1" smtClean="0"/>
              <a:t>FleischeR</a:t>
            </a:r>
            <a:r>
              <a:rPr lang="en-US" dirty="0" smtClean="0"/>
              <a:t>)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alte</a:t>
            </a:r>
            <a:r>
              <a:rPr lang="en-US" dirty="0" smtClean="0"/>
              <a:t> </a:t>
            </a:r>
            <a:r>
              <a:rPr lang="en-US" dirty="0" err="1" smtClean="0"/>
              <a:t>organe</a:t>
            </a:r>
            <a:r>
              <a:rPr lang="en-US" dirty="0" smtClean="0"/>
              <a:t> (</a:t>
            </a:r>
            <a:r>
              <a:rPr lang="en-US" dirty="0" err="1" smtClean="0"/>
              <a:t>rinichi</a:t>
            </a:r>
            <a:r>
              <a:rPr lang="en-US" dirty="0" smtClean="0"/>
              <a:t>, </a:t>
            </a:r>
            <a:r>
              <a:rPr lang="en-US" dirty="0" err="1" smtClean="0"/>
              <a:t>oase</a:t>
            </a:r>
            <a:r>
              <a:rPr lang="en-US" dirty="0" smtClean="0"/>
              <a:t>, </a:t>
            </a:r>
            <a:r>
              <a:rPr lang="en-US" dirty="0" err="1" smtClean="0"/>
              <a:t>tegumentE</a:t>
            </a:r>
            <a:r>
              <a:rPr lang="en-US" dirty="0" smtClean="0"/>
              <a:t>).</a:t>
            </a:r>
            <a:br>
              <a:rPr lang="en-US" dirty="0" smtClean="0"/>
            </a:br>
            <a:r>
              <a:rPr lang="en-US" dirty="0" err="1" smtClean="0"/>
              <a:t>Boala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genetica</a:t>
            </a:r>
            <a:r>
              <a:rPr lang="en-US" dirty="0" smtClean="0"/>
              <a:t>, cu </a:t>
            </a:r>
            <a:r>
              <a:rPr lang="en-US" dirty="0" err="1" smtClean="0"/>
              <a:t>transmisiune</a:t>
            </a:r>
            <a:r>
              <a:rPr lang="en-US" dirty="0" smtClean="0"/>
              <a:t> </a:t>
            </a:r>
            <a:r>
              <a:rPr lang="en-US" dirty="0" err="1" smtClean="0"/>
              <a:t>autosomala</a:t>
            </a:r>
            <a:r>
              <a:rPr lang="en-US" dirty="0" smtClean="0"/>
              <a:t> </a:t>
            </a:r>
            <a:r>
              <a:rPr lang="en-US" dirty="0" err="1" smtClean="0"/>
              <a:t>recesiva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boala-wilson-300x22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4214818"/>
            <a:ext cx="3786214" cy="2643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Boala Wilson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boala-wilson-300x22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857232"/>
            <a:ext cx="7239050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err="1" smtClean="0"/>
              <a:t>Boala</a:t>
            </a:r>
            <a:r>
              <a:rPr lang="en-US" dirty="0" smtClean="0"/>
              <a:t> Whipple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Boala</a:t>
            </a:r>
            <a:r>
              <a:rPr lang="en-US" dirty="0" smtClean="0"/>
              <a:t> Whipple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infectie</a:t>
            </a:r>
            <a:r>
              <a:rPr lang="en-US" dirty="0" smtClean="0"/>
              <a:t> </a:t>
            </a:r>
            <a:r>
              <a:rPr lang="en-US" dirty="0" err="1" smtClean="0"/>
              <a:t>bacteriana</a:t>
            </a:r>
            <a:r>
              <a:rPr lang="en-US" dirty="0" smtClean="0"/>
              <a:t> multi-</a:t>
            </a:r>
            <a:r>
              <a:rPr lang="en-US" dirty="0" err="1" smtClean="0"/>
              <a:t>sistemica</a:t>
            </a:r>
            <a:r>
              <a:rPr lang="en-US" dirty="0" smtClean="0"/>
              <a:t>, care </a:t>
            </a:r>
            <a:r>
              <a:rPr lang="en-US" dirty="0" err="1" smtClean="0"/>
              <a:t>interfera</a:t>
            </a:r>
            <a:r>
              <a:rPr lang="en-US" dirty="0" smtClean="0"/>
              <a:t> cu </a:t>
            </a:r>
            <a:r>
              <a:rPr lang="en-US" dirty="0" err="1" smtClean="0"/>
              <a:t>capacitatea</a:t>
            </a:r>
            <a:r>
              <a:rPr lang="en-US" dirty="0" smtClean="0"/>
              <a:t> </a:t>
            </a:r>
            <a:r>
              <a:rPr lang="en-US" dirty="0" err="1" smtClean="0"/>
              <a:t>organismului</a:t>
            </a:r>
            <a:r>
              <a:rPr lang="en-US" dirty="0" smtClean="0"/>
              <a:t> de a </a:t>
            </a:r>
            <a:r>
              <a:rPr lang="en-US" dirty="0" err="1" smtClean="0"/>
              <a:t>metaboliza</a:t>
            </a:r>
            <a:r>
              <a:rPr lang="en-US" dirty="0" smtClean="0"/>
              <a:t> </a:t>
            </a:r>
            <a:r>
              <a:rPr lang="en-US" dirty="0" err="1" smtClean="0"/>
              <a:t>grasimile</a:t>
            </a:r>
            <a:r>
              <a:rPr lang="en-US" dirty="0" smtClean="0"/>
              <a:t>. </a:t>
            </a:r>
            <a:r>
              <a:rPr lang="en-US" dirty="0" err="1" smtClean="0"/>
              <a:t>Boala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afecta</a:t>
            </a:r>
            <a:r>
              <a:rPr lang="en-US" dirty="0" smtClean="0"/>
              <a:t> </a:t>
            </a:r>
            <a:r>
              <a:rPr lang="en-US" dirty="0" err="1" smtClean="0"/>
              <a:t>orice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din </a:t>
            </a:r>
            <a:r>
              <a:rPr lang="en-US" dirty="0" err="1" smtClean="0"/>
              <a:t>corp</a:t>
            </a:r>
            <a:r>
              <a:rPr lang="en-US" dirty="0" smtClean="0"/>
              <a:t>, </a:t>
            </a:r>
            <a:r>
              <a:rPr lang="en-US" dirty="0" err="1" smtClean="0"/>
              <a:t>incluzind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cel</a:t>
            </a:r>
            <a:r>
              <a:rPr lang="en-US" dirty="0" smtClean="0"/>
              <a:t> </a:t>
            </a:r>
            <a:r>
              <a:rPr lang="en-US" dirty="0" err="1" smtClean="0"/>
              <a:t>nervos</a:t>
            </a:r>
            <a:r>
              <a:rPr lang="en-US" dirty="0" smtClean="0"/>
              <a:t> central, </a:t>
            </a:r>
            <a:r>
              <a:rPr lang="en-US" dirty="0" err="1" smtClean="0"/>
              <a:t>dar</a:t>
            </a:r>
            <a:r>
              <a:rPr lang="en-US" dirty="0" smtClean="0"/>
              <a:t> de </a:t>
            </a:r>
            <a:r>
              <a:rPr lang="en-US" dirty="0" err="1" smtClean="0"/>
              <a:t>obicei</a:t>
            </a:r>
            <a:r>
              <a:rPr lang="en-US" dirty="0" smtClean="0"/>
              <a:t> se </a:t>
            </a:r>
            <a:r>
              <a:rPr lang="en-US" dirty="0" err="1" smtClean="0"/>
              <a:t>dezvolta</a:t>
            </a:r>
            <a:r>
              <a:rPr lang="en-US" dirty="0" smtClean="0"/>
              <a:t> in </a:t>
            </a:r>
            <a:r>
              <a:rPr lang="en-US" dirty="0" err="1" smtClean="0"/>
              <a:t>tractul</a:t>
            </a:r>
            <a:r>
              <a:rPr lang="en-US" dirty="0" smtClean="0"/>
              <a:t> </a:t>
            </a:r>
            <a:r>
              <a:rPr lang="en-US" dirty="0" err="1" smtClean="0"/>
              <a:t>digestiv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Tratamentul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medicamentos</a:t>
            </a:r>
            <a:r>
              <a:rPr lang="en-US" dirty="0" smtClean="0"/>
              <a:t>, cu </a:t>
            </a:r>
            <a:r>
              <a:rPr lang="en-US" dirty="0" err="1" smtClean="0"/>
              <a:t>scopul</a:t>
            </a:r>
            <a:r>
              <a:rPr lang="en-US" dirty="0" smtClean="0"/>
              <a:t> de a </a:t>
            </a:r>
            <a:r>
              <a:rPr lang="en-US" dirty="0" err="1" smtClean="0"/>
              <a:t>eradica</a:t>
            </a:r>
            <a:r>
              <a:rPr lang="en-US" dirty="0" smtClean="0"/>
              <a:t> </a:t>
            </a:r>
            <a:r>
              <a:rPr lang="en-US" dirty="0" err="1" smtClean="0"/>
              <a:t>infectia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prevenirea</a:t>
            </a:r>
            <a:r>
              <a:rPr lang="en-US" dirty="0" smtClean="0"/>
              <a:t> </a:t>
            </a:r>
            <a:r>
              <a:rPr lang="en-US" dirty="0" err="1" smtClean="0"/>
              <a:t>complicatiilor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http://t2.gstatic.com/images?q=tbn:ANd9GcT-giWQXu2O_XVpx3KHzMQvNUoRfV-sv_dtsICLKvuTvbjcNuHY5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0"/>
            <a:ext cx="2857520" cy="342902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71472" y="335846"/>
            <a:ext cx="692948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Sistemul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digestiv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alcatuit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din:</a:t>
            </a:r>
          </a:p>
          <a:p>
            <a:r>
              <a:rPr lang="en-US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TUB DIGESTIV:  </a:t>
            </a:r>
          </a:p>
          <a:p>
            <a:pPr lvl="0"/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cavitatea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bucala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cuprinde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limba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dintii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faringele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esofagul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stomacul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intestinul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subtire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alcatuit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duoden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jejuno-ileon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;</a:t>
            </a:r>
          </a:p>
          <a:p>
            <a:pPr lvl="0"/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intestinul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gros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cuprinde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cecul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apendicele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vermiform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impreuna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colonul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rectul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en-US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GLANDE ANEXE:</a:t>
            </a:r>
          </a:p>
          <a:p>
            <a:pPr lvl="0"/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glandele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salivare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sunt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/>
            <a:r>
              <a:rPr lang="en-US" sz="20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mici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fara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canal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excretor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palatine,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labiale,bucale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lingual</a:t>
            </a:r>
          </a:p>
          <a:p>
            <a:pPr lvl="0"/>
            <a:r>
              <a:rPr lang="en-US" sz="20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mari,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sunt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perechi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isi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varsa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produsul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secretie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cavitatea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bucala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glandele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parotide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glandele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submandibulare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glandele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sublinguale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ficat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pancreas;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www.procto.ro/wp-content/uploads/2009/06/Boala-Whipple-Lipodistrofia-Intestina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5572164" cy="6056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err="1" smtClean="0">
                <a:hlinkClick r:id="rId2" tooltip="Cum scapi de bulimie"/>
              </a:rPr>
              <a:t>Bulimie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Bulimia se </a:t>
            </a:r>
            <a:r>
              <a:rPr lang="en-US" dirty="0" err="1" smtClean="0"/>
              <a:t>caracterizeaza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nevoia</a:t>
            </a:r>
            <a:r>
              <a:rPr lang="en-US" dirty="0" smtClean="0"/>
              <a:t> </a:t>
            </a:r>
            <a:r>
              <a:rPr lang="en-US" dirty="0" err="1" smtClean="0"/>
              <a:t>necontrolata</a:t>
            </a:r>
            <a:r>
              <a:rPr lang="en-US" dirty="0" smtClean="0"/>
              <a:t> de a </a:t>
            </a:r>
            <a:r>
              <a:rPr lang="en-US" dirty="0" err="1" smtClean="0"/>
              <a:t>consuma</a:t>
            </a:r>
            <a:r>
              <a:rPr lang="en-US" dirty="0" smtClean="0"/>
              <a:t> </a:t>
            </a:r>
            <a:r>
              <a:rPr lang="en-US" dirty="0" err="1" smtClean="0"/>
              <a:t>mari</a:t>
            </a:r>
            <a:r>
              <a:rPr lang="en-US" dirty="0" smtClean="0"/>
              <a:t> </a:t>
            </a:r>
            <a:r>
              <a:rPr lang="en-US" dirty="0" err="1" smtClean="0"/>
              <a:t>cantitati</a:t>
            </a:r>
            <a:r>
              <a:rPr lang="en-US" dirty="0" smtClean="0"/>
              <a:t> de </a:t>
            </a:r>
            <a:r>
              <a:rPr lang="en-US" dirty="0" err="1" smtClean="0"/>
              <a:t>alimente</a:t>
            </a:r>
            <a:r>
              <a:rPr lang="en-US" dirty="0" smtClean="0"/>
              <a:t>, in </a:t>
            </a:r>
            <a:r>
              <a:rPr lang="en-US" dirty="0" err="1" smtClean="0"/>
              <a:t>timp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b="1" dirty="0" smtClean="0"/>
              <a:t>anorexia</a:t>
            </a:r>
            <a:r>
              <a:rPr lang="en-US" dirty="0" smtClean="0"/>
              <a:t> se </a:t>
            </a:r>
            <a:r>
              <a:rPr lang="en-US" dirty="0" err="1" smtClean="0"/>
              <a:t>refera</a:t>
            </a:r>
            <a:r>
              <a:rPr lang="en-US" dirty="0" smtClean="0"/>
              <a:t> la o </a:t>
            </a:r>
            <a:r>
              <a:rPr lang="en-US" dirty="0" err="1" smtClean="0"/>
              <a:t>restrictie</a:t>
            </a:r>
            <a:r>
              <a:rPr lang="en-US" dirty="0" smtClean="0"/>
              <a:t> </a:t>
            </a:r>
            <a:r>
              <a:rPr lang="en-US" dirty="0" err="1" smtClean="0"/>
              <a:t>alimentara</a:t>
            </a:r>
            <a:r>
              <a:rPr lang="en-US" dirty="0" smtClean="0"/>
              <a:t> </a:t>
            </a:r>
            <a:r>
              <a:rPr lang="en-US" dirty="0" err="1" smtClean="0"/>
              <a:t>drastica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care </a:t>
            </a:r>
            <a:r>
              <a:rPr lang="en-US" dirty="0" err="1" smtClean="0"/>
              <a:t>persoana</a:t>
            </a:r>
            <a:r>
              <a:rPr lang="en-US" dirty="0" smtClean="0"/>
              <a:t> in </a:t>
            </a:r>
            <a:r>
              <a:rPr lang="en-US" dirty="0" err="1" smtClean="0"/>
              <a:t>cauza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-o </a:t>
            </a:r>
            <a:r>
              <a:rPr lang="en-US" dirty="0" err="1" smtClean="0"/>
              <a:t>impune</a:t>
            </a:r>
            <a:r>
              <a:rPr lang="en-US" dirty="0" smtClean="0"/>
              <a:t> in </a:t>
            </a:r>
            <a:r>
              <a:rPr lang="en-US" dirty="0" err="1" smtClean="0"/>
              <a:t>ideea</a:t>
            </a:r>
            <a:r>
              <a:rPr lang="en-US" dirty="0" smtClean="0"/>
              <a:t> ca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slabi</a:t>
            </a:r>
            <a:r>
              <a:rPr lang="en-US" dirty="0" smtClean="0"/>
              <a:t>, </a:t>
            </a:r>
            <a:r>
              <a:rPr lang="en-US" dirty="0" err="1" smtClean="0"/>
              <a:t>chiar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 are o </a:t>
            </a:r>
            <a:r>
              <a:rPr lang="en-US" dirty="0" err="1" smtClean="0"/>
              <a:t>greutate</a:t>
            </a:r>
            <a:r>
              <a:rPr lang="en-US" dirty="0" smtClean="0"/>
              <a:t> in </a:t>
            </a:r>
            <a:r>
              <a:rPr lang="en-US" dirty="0" err="1" smtClean="0"/>
              <a:t>parametri</a:t>
            </a:r>
            <a:r>
              <a:rPr lang="en-US" dirty="0" smtClean="0"/>
              <a:t> </a:t>
            </a:r>
            <a:r>
              <a:rPr lang="en-US" dirty="0" err="1" smtClean="0"/>
              <a:t>normali</a:t>
            </a:r>
            <a:r>
              <a:rPr lang="en-US" dirty="0" smtClean="0"/>
              <a:t>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Aceasta</a:t>
            </a:r>
            <a:r>
              <a:rPr lang="en-US" dirty="0" smtClean="0"/>
              <a:t> </a:t>
            </a:r>
            <a:r>
              <a:rPr lang="en-US" dirty="0" err="1" smtClean="0"/>
              <a:t>dorinta</a:t>
            </a:r>
            <a:r>
              <a:rPr lang="en-US" dirty="0" smtClean="0"/>
              <a:t> de a nu </a:t>
            </a:r>
            <a:r>
              <a:rPr lang="en-US" dirty="0" err="1" smtClean="0"/>
              <a:t>manca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a nu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ingrasa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declansa</a:t>
            </a:r>
            <a:r>
              <a:rPr lang="en-US" dirty="0" smtClean="0"/>
              <a:t> </a:t>
            </a:r>
            <a:r>
              <a:rPr lang="en-US" dirty="0" err="1" smtClean="0"/>
              <a:t>crizele</a:t>
            </a:r>
            <a:r>
              <a:rPr lang="en-US" dirty="0" smtClean="0"/>
              <a:t> de </a:t>
            </a:r>
            <a:r>
              <a:rPr lang="en-US" b="1" dirty="0" err="1" smtClean="0"/>
              <a:t>bulimie</a:t>
            </a:r>
            <a:r>
              <a:rPr lang="en-US" dirty="0" smtClean="0"/>
              <a:t>. </a:t>
            </a:r>
            <a:r>
              <a:rPr lang="en-US" dirty="0" err="1" smtClean="0"/>
              <a:t>Acestea</a:t>
            </a:r>
            <a:r>
              <a:rPr lang="en-US" dirty="0" smtClean="0"/>
              <a:t> </a:t>
            </a:r>
            <a:r>
              <a:rPr lang="en-US" dirty="0" err="1" smtClean="0"/>
              <a:t>reprezinta</a:t>
            </a:r>
            <a:r>
              <a:rPr lang="en-US" dirty="0" smtClean="0"/>
              <a:t> o </a:t>
            </a:r>
            <a:r>
              <a:rPr lang="en-US" dirty="0" err="1" smtClean="0"/>
              <a:t>compensatie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angoasa</a:t>
            </a:r>
            <a:r>
              <a:rPr lang="en-US" dirty="0" smtClean="0"/>
              <a:t> cu care se </a:t>
            </a:r>
            <a:r>
              <a:rPr lang="en-US" dirty="0" err="1" smtClean="0"/>
              <a:t>confrunta</a:t>
            </a:r>
            <a:r>
              <a:rPr lang="en-US" dirty="0" smtClean="0"/>
              <a:t> </a:t>
            </a:r>
            <a:r>
              <a:rPr lang="en-US" dirty="0" err="1" smtClean="0"/>
              <a:t>persoana</a:t>
            </a:r>
            <a:r>
              <a:rPr lang="en-US" dirty="0" smtClean="0"/>
              <a:t> </a:t>
            </a:r>
            <a:r>
              <a:rPr lang="en-US" dirty="0" err="1" smtClean="0"/>
              <a:t>anorexica</a:t>
            </a:r>
            <a:r>
              <a:rPr lang="en-US" dirty="0" smtClean="0"/>
              <a:t>. </a:t>
            </a:r>
            <a:r>
              <a:rPr lang="en-US" dirty="0" err="1" smtClean="0"/>
              <a:t>Imediat</a:t>
            </a:r>
            <a:r>
              <a:rPr lang="en-US" dirty="0" smtClean="0"/>
              <a:t> </a:t>
            </a:r>
            <a:r>
              <a:rPr lang="en-US" dirty="0" err="1" smtClean="0"/>
              <a:t>dupa</a:t>
            </a:r>
            <a:r>
              <a:rPr lang="en-US" dirty="0" smtClean="0"/>
              <a:t> </a:t>
            </a:r>
            <a:r>
              <a:rPr lang="en-US" dirty="0" err="1" smtClean="0"/>
              <a:t>ingerarea</a:t>
            </a:r>
            <a:r>
              <a:rPr lang="en-US" dirty="0" smtClean="0"/>
              <a:t> </a:t>
            </a:r>
            <a:r>
              <a:rPr lang="en-US" dirty="0" err="1" smtClean="0"/>
              <a:t>alimentelor</a:t>
            </a:r>
            <a:r>
              <a:rPr lang="en-US" dirty="0" smtClean="0"/>
              <a:t> </a:t>
            </a:r>
            <a:r>
              <a:rPr lang="en-US" dirty="0" err="1" smtClean="0"/>
              <a:t>apare</a:t>
            </a:r>
            <a:r>
              <a:rPr lang="en-US" dirty="0" smtClean="0"/>
              <a:t> </a:t>
            </a:r>
            <a:r>
              <a:rPr lang="en-US" dirty="0" err="1" smtClean="0"/>
              <a:t>sentimentul</a:t>
            </a:r>
            <a:r>
              <a:rPr lang="en-US" dirty="0" smtClean="0"/>
              <a:t> de </a:t>
            </a:r>
            <a:r>
              <a:rPr lang="en-US" dirty="0" err="1" smtClean="0"/>
              <a:t>vina</a:t>
            </a:r>
            <a:r>
              <a:rPr lang="en-US" dirty="0" smtClean="0"/>
              <a:t>, de </a:t>
            </a:r>
            <a:r>
              <a:rPr lang="en-US" dirty="0" err="1" smtClean="0"/>
              <a:t>unde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starea</a:t>
            </a:r>
            <a:r>
              <a:rPr lang="en-US" dirty="0" smtClean="0"/>
              <a:t> </a:t>
            </a:r>
            <a:r>
              <a:rPr lang="en-US" dirty="0" err="1" smtClean="0"/>
              <a:t>depresiva</a:t>
            </a:r>
            <a:r>
              <a:rPr lang="en-US" dirty="0" smtClean="0"/>
              <a:t>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Este un </a:t>
            </a:r>
            <a:r>
              <a:rPr lang="en-US" dirty="0" err="1" smtClean="0"/>
              <a:t>cerc</a:t>
            </a:r>
            <a:r>
              <a:rPr lang="en-US" dirty="0" smtClean="0"/>
              <a:t> </a:t>
            </a:r>
            <a:r>
              <a:rPr lang="en-US" dirty="0" err="1" smtClean="0"/>
              <a:t>vicios</a:t>
            </a:r>
            <a:r>
              <a:rPr lang="en-US" dirty="0" smtClean="0"/>
              <a:t> </a:t>
            </a:r>
            <a:r>
              <a:rPr lang="en-US" dirty="0" err="1" smtClean="0"/>
              <a:t>foarte</a:t>
            </a:r>
            <a:r>
              <a:rPr lang="en-US" dirty="0" smtClean="0"/>
              <a:t> </a:t>
            </a:r>
            <a:r>
              <a:rPr lang="en-US" dirty="0" err="1" smtClean="0"/>
              <a:t>periculos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sanatatea</a:t>
            </a:r>
            <a:r>
              <a:rPr lang="en-US" dirty="0" smtClean="0"/>
              <a:t> </a:t>
            </a:r>
            <a:r>
              <a:rPr lang="en-US" dirty="0" err="1" smtClean="0"/>
              <a:t>fizica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cea</a:t>
            </a:r>
            <a:r>
              <a:rPr lang="en-US" dirty="0" smtClean="0"/>
              <a:t> </a:t>
            </a:r>
            <a:r>
              <a:rPr lang="en-US" dirty="0" err="1" smtClean="0"/>
              <a:t>psihica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Picture 2" descr="regim_de_slabi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75745"/>
            <a:ext cx="1000132" cy="1500198"/>
          </a:xfrm>
          <a:prstGeom prst="rect">
            <a:avLst/>
          </a:prstGeom>
          <a:noFill/>
        </p:spPr>
      </p:pic>
      <p:pic>
        <p:nvPicPr>
          <p:cNvPr id="5" name="Picture 4" descr="http://t3.gstatic.com/images?q=tbn:ANd9GcT--RmKEbz4ckhgzOdEtX-bC5QG0TEZmjmCtJ4mOMeR8HBhhBY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214290"/>
            <a:ext cx="2286016" cy="1331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2" name="Picture 6" descr="http://t2.gstatic.com/images?q=tbn:ANd9GcSZmdFXTNuFDGwWqcopHTjFc78PZRIUtB7_16PDbYeKO0JUiCf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7715304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Calculi </a:t>
            </a:r>
            <a:r>
              <a:rPr lang="en-US" dirty="0" err="1" smtClean="0"/>
              <a:t>biliari</a:t>
            </a:r>
            <a:r>
              <a:rPr lang="en-US" dirty="0" smtClean="0"/>
              <a:t> (</a:t>
            </a:r>
            <a:r>
              <a:rPr lang="en-US" dirty="0" err="1" smtClean="0"/>
              <a:t>litiaza</a:t>
            </a:r>
            <a:r>
              <a:rPr lang="en-US" dirty="0" smtClean="0"/>
              <a:t> </a:t>
            </a:r>
            <a:r>
              <a:rPr lang="en-US" dirty="0" err="1" smtClean="0"/>
              <a:t>biliara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Vezica</a:t>
            </a:r>
            <a:r>
              <a:rPr lang="en-US" dirty="0" smtClean="0"/>
              <a:t> </a:t>
            </a:r>
            <a:r>
              <a:rPr lang="en-US" dirty="0" err="1" smtClean="0"/>
              <a:t>biliara</a:t>
            </a:r>
            <a:r>
              <a:rPr lang="en-US" dirty="0" smtClean="0"/>
              <a:t> (</a:t>
            </a:r>
            <a:r>
              <a:rPr lang="en-US" dirty="0" err="1" smtClean="0"/>
              <a:t>colecistul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"</a:t>
            </a:r>
            <a:r>
              <a:rPr lang="en-US" dirty="0" err="1" smtClean="0"/>
              <a:t>fierea</a:t>
            </a:r>
            <a:r>
              <a:rPr lang="en-US" dirty="0" smtClean="0"/>
              <a:t>" </a:t>
            </a:r>
            <a:r>
              <a:rPr lang="en-US" dirty="0" err="1" smtClean="0"/>
              <a:t>populara</a:t>
            </a:r>
            <a:r>
              <a:rPr lang="en-US" dirty="0" smtClean="0"/>
              <a:t>) </a:t>
            </a:r>
            <a:r>
              <a:rPr lang="en-US" dirty="0" err="1" smtClean="0"/>
              <a:t>este</a:t>
            </a:r>
            <a:r>
              <a:rPr lang="en-US" dirty="0" smtClean="0"/>
              <a:t> un sac de </a:t>
            </a:r>
            <a:r>
              <a:rPr lang="en-US" dirty="0" err="1" smtClean="0"/>
              <a:t>mici</a:t>
            </a:r>
            <a:r>
              <a:rPr lang="en-US" dirty="0" smtClean="0"/>
              <a:t> </a:t>
            </a:r>
            <a:r>
              <a:rPr lang="en-US" dirty="0" err="1" smtClean="0"/>
              <a:t>dimensiuni</a:t>
            </a:r>
            <a:r>
              <a:rPr lang="en-US" dirty="0" smtClean="0"/>
              <a:t>, </a:t>
            </a:r>
            <a:r>
              <a:rPr lang="en-US" dirty="0" err="1" smtClean="0"/>
              <a:t>pozitionat</a:t>
            </a:r>
            <a:r>
              <a:rPr lang="en-US" dirty="0" smtClean="0"/>
              <a:t> </a:t>
            </a:r>
            <a:r>
              <a:rPr lang="en-US" dirty="0" err="1" smtClean="0"/>
              <a:t>imediat</a:t>
            </a:r>
            <a:r>
              <a:rPr lang="en-US" dirty="0" smtClean="0"/>
              <a:t> sub </a:t>
            </a:r>
            <a:r>
              <a:rPr lang="en-US" dirty="0" err="1" smtClean="0">
                <a:hlinkClick r:id="rId2" tooltip="Ficatul"/>
              </a:rPr>
              <a:t>ficat</a:t>
            </a:r>
            <a:r>
              <a:rPr lang="en-US" dirty="0" smtClean="0"/>
              <a:t>. Are </a:t>
            </a:r>
            <a:r>
              <a:rPr lang="en-US" dirty="0" err="1" smtClean="0"/>
              <a:t>rolul</a:t>
            </a:r>
            <a:r>
              <a:rPr lang="en-US" dirty="0" smtClean="0"/>
              <a:t> de a </a:t>
            </a:r>
            <a:r>
              <a:rPr lang="en-US" dirty="0" err="1" smtClean="0"/>
              <a:t>depozita</a:t>
            </a:r>
            <a:r>
              <a:rPr lang="en-US" dirty="0" smtClean="0"/>
              <a:t>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secretata</a:t>
            </a:r>
            <a:r>
              <a:rPr lang="en-US" dirty="0" smtClean="0"/>
              <a:t> de </a:t>
            </a:r>
            <a:r>
              <a:rPr lang="en-US" dirty="0" err="1" smtClean="0"/>
              <a:t>ficat</a:t>
            </a:r>
            <a:r>
              <a:rPr lang="en-US" dirty="0" smtClean="0"/>
              <a:t>.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ajuta</a:t>
            </a:r>
            <a:r>
              <a:rPr lang="en-US" dirty="0" smtClean="0"/>
              <a:t> la </a:t>
            </a:r>
            <a:r>
              <a:rPr lang="en-US" dirty="0" err="1" smtClean="0"/>
              <a:t>digestia</a:t>
            </a:r>
            <a:r>
              <a:rPr lang="en-US" dirty="0" smtClean="0"/>
              <a:t> </a:t>
            </a:r>
            <a:r>
              <a:rPr lang="en-US" dirty="0" err="1" smtClean="0">
                <a:hlinkClick r:id="rId3" tooltip="Cum influenteaza dieta arderea grasimilor"/>
              </a:rPr>
              <a:t>grasimilor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eliminata</a:t>
            </a:r>
            <a:r>
              <a:rPr lang="en-US" dirty="0" smtClean="0"/>
              <a:t> din </a:t>
            </a:r>
            <a:r>
              <a:rPr lang="en-US" dirty="0" err="1" smtClean="0"/>
              <a:t>vezica</a:t>
            </a:r>
            <a:r>
              <a:rPr lang="en-US" dirty="0" smtClean="0"/>
              <a:t> </a:t>
            </a:r>
            <a:r>
              <a:rPr lang="en-US" dirty="0" err="1" smtClean="0"/>
              <a:t>biliara</a:t>
            </a:r>
            <a:r>
              <a:rPr lang="en-US" dirty="0" smtClean="0"/>
              <a:t> in </a:t>
            </a:r>
            <a:r>
              <a:rPr lang="en-US" dirty="0" err="1" smtClean="0"/>
              <a:t>intestinul</a:t>
            </a:r>
            <a:r>
              <a:rPr lang="en-US" dirty="0" smtClean="0"/>
              <a:t> </a:t>
            </a:r>
            <a:r>
              <a:rPr lang="en-US" dirty="0" err="1" smtClean="0"/>
              <a:t>subtire</a:t>
            </a:r>
            <a:r>
              <a:rPr lang="en-US" dirty="0" smtClean="0"/>
              <a:t>,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intermediul</a:t>
            </a:r>
            <a:r>
              <a:rPr lang="en-US" dirty="0" smtClean="0"/>
              <a:t>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canale</a:t>
            </a:r>
            <a:r>
              <a:rPr lang="en-US" dirty="0" smtClean="0"/>
              <a:t>, </a:t>
            </a:r>
            <a:r>
              <a:rPr lang="en-US" dirty="0" err="1" smtClean="0"/>
              <a:t>cai</a:t>
            </a:r>
            <a:r>
              <a:rPr lang="en-US" dirty="0" smtClean="0"/>
              <a:t> </a:t>
            </a:r>
            <a:r>
              <a:rPr lang="en-US" dirty="0" err="1" smtClean="0"/>
              <a:t>biliare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err="1" smtClean="0"/>
              <a:t>Calculii</a:t>
            </a:r>
            <a:r>
              <a:rPr lang="en-US" dirty="0" smtClean="0"/>
              <a:t> </a:t>
            </a:r>
            <a:r>
              <a:rPr lang="en-US" dirty="0" err="1" smtClean="0"/>
              <a:t>biliari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compusi</a:t>
            </a:r>
            <a:r>
              <a:rPr lang="en-US" dirty="0" smtClean="0"/>
              <a:t> din </a:t>
            </a:r>
            <a:r>
              <a:rPr lang="en-US" dirty="0" err="1" smtClean="0"/>
              <a:t>colesterol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alti</a:t>
            </a:r>
            <a:r>
              <a:rPr lang="en-US" dirty="0" smtClean="0"/>
              <a:t> </a:t>
            </a:r>
            <a:r>
              <a:rPr lang="en-US" dirty="0" err="1" smtClean="0"/>
              <a:t>constituenti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se </a:t>
            </a:r>
            <a:r>
              <a:rPr lang="en-US" dirty="0" err="1" smtClean="0"/>
              <a:t>gasesc</a:t>
            </a:r>
            <a:r>
              <a:rPr lang="en-US" dirty="0" smtClean="0"/>
              <a:t> in </a:t>
            </a:r>
            <a:r>
              <a:rPr lang="en-US" dirty="0" err="1" smtClean="0"/>
              <a:t>bila</a:t>
            </a:r>
            <a:r>
              <a:rPr lang="en-US" dirty="0" smtClean="0"/>
              <a:t>. Ca </a:t>
            </a:r>
            <a:r>
              <a:rPr lang="en-US" dirty="0" err="1" smtClean="0"/>
              <a:t>dimensiune</a:t>
            </a:r>
            <a:r>
              <a:rPr lang="en-US" dirty="0" smtClean="0"/>
              <a:t>, pot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mici</a:t>
            </a:r>
            <a:r>
              <a:rPr lang="en-US" dirty="0" smtClean="0"/>
              <a:t> </a:t>
            </a:r>
            <a:r>
              <a:rPr lang="en-US" dirty="0" err="1" smtClean="0"/>
              <a:t>decat</a:t>
            </a:r>
            <a:r>
              <a:rPr lang="en-US" dirty="0" smtClean="0"/>
              <a:t> un bob de </a:t>
            </a:r>
            <a:r>
              <a:rPr lang="en-US" dirty="0" err="1" smtClean="0"/>
              <a:t>grau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mari</a:t>
            </a:r>
            <a:r>
              <a:rPr lang="en-US" dirty="0" smtClean="0"/>
              <a:t> </a:t>
            </a:r>
            <a:r>
              <a:rPr lang="en-US" dirty="0" err="1" smtClean="0"/>
              <a:t>decat</a:t>
            </a:r>
            <a:r>
              <a:rPr lang="en-US" dirty="0" smtClean="0"/>
              <a:t> o </a:t>
            </a:r>
            <a:r>
              <a:rPr lang="en-US" dirty="0" err="1" smtClean="0"/>
              <a:t>minge</a:t>
            </a:r>
            <a:r>
              <a:rPr lang="en-US" dirty="0" smtClean="0"/>
              <a:t> de golf. </a:t>
            </a:r>
            <a:r>
              <a:rPr lang="en-US" dirty="0" err="1" smtClean="0"/>
              <a:t>Marea</a:t>
            </a:r>
            <a:r>
              <a:rPr lang="en-US" dirty="0" smtClean="0"/>
              <a:t> </a:t>
            </a:r>
            <a:r>
              <a:rPr lang="en-US" dirty="0" err="1" smtClean="0"/>
              <a:t>majoritate</a:t>
            </a:r>
            <a:r>
              <a:rPr lang="en-US" dirty="0" smtClean="0"/>
              <a:t> a </a:t>
            </a:r>
            <a:r>
              <a:rPr lang="en-US" dirty="0" err="1" smtClean="0"/>
              <a:t>acestor</a:t>
            </a:r>
            <a:r>
              <a:rPr lang="en-US" dirty="0" smtClean="0"/>
              <a:t> </a:t>
            </a:r>
            <a:r>
              <a:rPr lang="en-US" dirty="0" err="1" smtClean="0"/>
              <a:t>calcului</a:t>
            </a:r>
            <a:r>
              <a:rPr lang="en-US" dirty="0" smtClean="0"/>
              <a:t> nu pun </a:t>
            </a:r>
            <a:r>
              <a:rPr lang="en-US" dirty="0" err="1" smtClean="0"/>
              <a:t>probleme</a:t>
            </a:r>
            <a:r>
              <a:rPr lang="en-US" dirty="0" smtClean="0"/>
              <a:t>,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blocheaza</a:t>
            </a:r>
            <a:r>
              <a:rPr lang="en-US" dirty="0" smtClean="0"/>
              <a:t> un canal </a:t>
            </a:r>
            <a:r>
              <a:rPr lang="en-US" dirty="0" err="1" smtClean="0"/>
              <a:t>excretor</a:t>
            </a:r>
            <a:r>
              <a:rPr lang="en-US" dirty="0" smtClean="0"/>
              <a:t>, </a:t>
            </a:r>
            <a:r>
              <a:rPr lang="en-US" dirty="0" err="1" smtClean="0"/>
              <a:t>necesita</a:t>
            </a:r>
            <a:r>
              <a:rPr lang="en-US" dirty="0" smtClean="0"/>
              <a:t> </a:t>
            </a:r>
            <a:r>
              <a:rPr lang="en-US" dirty="0" err="1" smtClean="0"/>
              <a:t>tratament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Tratament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In </a:t>
            </a:r>
            <a:r>
              <a:rPr lang="en-US" dirty="0" err="1" smtClean="0"/>
              <a:t>conditiile</a:t>
            </a:r>
            <a:r>
              <a:rPr lang="en-US" dirty="0" smtClean="0"/>
              <a:t> in care </a:t>
            </a:r>
            <a:r>
              <a:rPr lang="en-US" dirty="0" err="1" smtClean="0"/>
              <a:t>litiaza</a:t>
            </a:r>
            <a:r>
              <a:rPr lang="en-US" dirty="0" smtClean="0"/>
              <a:t> </a:t>
            </a:r>
            <a:r>
              <a:rPr lang="en-US" dirty="0" err="1" smtClean="0"/>
              <a:t>biliara</a:t>
            </a:r>
            <a:r>
              <a:rPr lang="en-US" dirty="0" smtClean="0"/>
              <a:t> nu </a:t>
            </a:r>
            <a:r>
              <a:rPr lang="en-US" dirty="0" err="1" smtClean="0"/>
              <a:t>determina</a:t>
            </a:r>
            <a:r>
              <a:rPr lang="en-US" dirty="0" smtClean="0"/>
              <a:t> </a:t>
            </a:r>
            <a:r>
              <a:rPr lang="en-US" dirty="0" err="1" smtClean="0"/>
              <a:t>aparitia</a:t>
            </a:r>
            <a:r>
              <a:rPr lang="en-US" dirty="0" smtClean="0"/>
              <a:t> </a:t>
            </a:r>
            <a:r>
              <a:rPr lang="en-US" dirty="0" err="1" smtClean="0"/>
              <a:t>durerii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altor</a:t>
            </a:r>
            <a:r>
              <a:rPr lang="en-US" dirty="0" smtClean="0"/>
              <a:t> </a:t>
            </a:r>
            <a:r>
              <a:rPr lang="en-US" dirty="0" err="1" smtClean="0"/>
              <a:t>simptome</a:t>
            </a:r>
            <a:r>
              <a:rPr lang="en-US" dirty="0" smtClean="0"/>
              <a:t>, nu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necesara</a:t>
            </a:r>
            <a:r>
              <a:rPr lang="en-US" dirty="0" smtClean="0"/>
              <a:t> </a:t>
            </a:r>
            <a:r>
              <a:rPr lang="en-US" dirty="0" err="1" smtClean="0"/>
              <a:t>instituirea</a:t>
            </a:r>
            <a:r>
              <a:rPr lang="en-US" dirty="0" smtClean="0"/>
              <a:t> </a:t>
            </a:r>
            <a:r>
              <a:rPr lang="en-US" dirty="0" err="1" smtClean="0"/>
              <a:t>uni</a:t>
            </a:r>
            <a:r>
              <a:rPr lang="en-US" dirty="0" smtClean="0"/>
              <a:t> </a:t>
            </a:r>
            <a:r>
              <a:rPr lang="en-US" dirty="0" err="1" smtClean="0"/>
              <a:t>tratament</a:t>
            </a:r>
            <a:r>
              <a:rPr lang="en-US" dirty="0" smtClean="0"/>
              <a:t>. </a:t>
            </a:r>
            <a:r>
              <a:rPr lang="en-US" dirty="0" err="1" smtClean="0"/>
              <a:t>Numai</a:t>
            </a:r>
            <a:r>
              <a:rPr lang="en-US" dirty="0" smtClean="0"/>
              <a:t> 1% </a:t>
            </a:r>
            <a:r>
              <a:rPr lang="en-US" dirty="0" err="1" smtClean="0"/>
              <a:t>pana</a:t>
            </a:r>
            <a:r>
              <a:rPr lang="en-US" dirty="0" smtClean="0"/>
              <a:t> la 4% </a:t>
            </a:r>
            <a:r>
              <a:rPr lang="en-US" dirty="0" err="1" smtClean="0"/>
              <a:t>dintre</a:t>
            </a:r>
            <a:r>
              <a:rPr lang="en-US" dirty="0" smtClean="0"/>
              <a:t> </a:t>
            </a:r>
            <a:r>
              <a:rPr lang="en-US" dirty="0" err="1" smtClean="0"/>
              <a:t>indivizii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prezinta</a:t>
            </a:r>
            <a:r>
              <a:rPr lang="en-US" dirty="0" smtClean="0"/>
              <a:t> calculi </a:t>
            </a:r>
            <a:r>
              <a:rPr lang="en-US" dirty="0" err="1" smtClean="0"/>
              <a:t>biliari</a:t>
            </a:r>
            <a:r>
              <a:rPr lang="en-US" dirty="0" smtClean="0"/>
              <a:t> </a:t>
            </a:r>
            <a:r>
              <a:rPr lang="en-US" dirty="0" err="1" smtClean="0"/>
              <a:t>dezvolta</a:t>
            </a:r>
            <a:r>
              <a:rPr lang="en-US" dirty="0" smtClean="0"/>
              <a:t> </a:t>
            </a:r>
            <a:r>
              <a:rPr lang="en-US" dirty="0" err="1" smtClean="0"/>
              <a:t>simptome</a:t>
            </a:r>
            <a:r>
              <a:rPr lang="en-US" dirty="0" smtClean="0"/>
              <a:t> in </a:t>
            </a:r>
            <a:r>
              <a:rPr lang="en-US" dirty="0" err="1" smtClean="0"/>
              <a:t>fiecare</a:t>
            </a:r>
            <a:r>
              <a:rPr lang="en-US" dirty="0" smtClean="0"/>
              <a:t> an. In </a:t>
            </a:r>
            <a:r>
              <a:rPr lang="en-US" dirty="0" err="1" smtClean="0"/>
              <a:t>anumite</a:t>
            </a:r>
            <a:r>
              <a:rPr lang="en-US" dirty="0" smtClean="0"/>
              <a:t> </a:t>
            </a:r>
            <a:r>
              <a:rPr lang="en-US" dirty="0" err="1" smtClean="0"/>
              <a:t>situatii</a:t>
            </a:r>
            <a:r>
              <a:rPr lang="en-US" dirty="0" smtClean="0"/>
              <a:t>, </a:t>
            </a:r>
            <a:r>
              <a:rPr lang="en-US" dirty="0" err="1" smtClean="0"/>
              <a:t>medicii</a:t>
            </a:r>
            <a:r>
              <a:rPr lang="en-US" dirty="0" smtClean="0"/>
              <a:t> pot </a:t>
            </a:r>
            <a:r>
              <a:rPr lang="en-US" dirty="0" err="1" smtClean="0"/>
              <a:t>recoamnda</a:t>
            </a:r>
            <a:r>
              <a:rPr lang="en-US" dirty="0" smtClean="0"/>
              <a:t> </a:t>
            </a:r>
            <a:r>
              <a:rPr lang="en-US" dirty="0" err="1" smtClean="0"/>
              <a:t>tratamentul</a:t>
            </a:r>
            <a:r>
              <a:rPr lang="en-US" dirty="0" smtClean="0"/>
              <a:t> chirurgical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calculii</a:t>
            </a:r>
            <a:r>
              <a:rPr lang="en-US" dirty="0" smtClean="0"/>
              <a:t> </a:t>
            </a:r>
            <a:r>
              <a:rPr lang="en-US" dirty="0" err="1" smtClean="0"/>
              <a:t>asimptomatici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f-3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928670"/>
            <a:ext cx="6492085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smtClean="0"/>
              <a:t>Cancer colorectal</a:t>
            </a:r>
            <a:endParaRPr lang="en-US" dirty="0"/>
          </a:p>
        </p:txBody>
      </p:sp>
      <p:pic>
        <p:nvPicPr>
          <p:cNvPr id="4" name="Content Placeholder 3" descr="colon-canc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656203"/>
            <a:ext cx="5357850" cy="52017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dirty="0" smtClean="0"/>
              <a:t>Cancer </a:t>
            </a:r>
            <a:r>
              <a:rPr lang="en-US" dirty="0" err="1" smtClean="0"/>
              <a:t>esofagian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Cauzele</a:t>
            </a:r>
            <a:r>
              <a:rPr lang="en-US" dirty="0" smtClean="0"/>
              <a:t> care pot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favorizante</a:t>
            </a:r>
            <a:r>
              <a:rPr lang="en-US" dirty="0" smtClean="0"/>
              <a:t> </a:t>
            </a:r>
            <a:r>
              <a:rPr lang="en-US" dirty="0" err="1" smtClean="0"/>
              <a:t>aparitiei</a:t>
            </a:r>
            <a:r>
              <a:rPr lang="en-US" dirty="0" smtClean="0"/>
              <a:t> </a:t>
            </a:r>
            <a:r>
              <a:rPr lang="en-US" dirty="0" err="1" smtClean="0"/>
              <a:t>acestui</a:t>
            </a:r>
            <a:r>
              <a:rPr lang="en-US" dirty="0" smtClean="0"/>
              <a:t> tip de cancer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modul</a:t>
            </a:r>
            <a:r>
              <a:rPr lang="en-US" dirty="0" smtClean="0"/>
              <a:t> de </a:t>
            </a:r>
            <a:r>
              <a:rPr lang="en-US" dirty="0" err="1" smtClean="0"/>
              <a:t>viata</a:t>
            </a:r>
            <a:r>
              <a:rPr lang="en-US" dirty="0" smtClean="0"/>
              <a:t> </a:t>
            </a:r>
            <a:r>
              <a:rPr lang="en-US" dirty="0" err="1" smtClean="0"/>
              <a:t>gresit</a:t>
            </a:r>
            <a:r>
              <a:rPr lang="en-US" dirty="0" smtClean="0"/>
              <a:t>, </a:t>
            </a:r>
            <a:r>
              <a:rPr lang="en-US" dirty="0" err="1" smtClean="0"/>
              <a:t>predispozitia</a:t>
            </a:r>
            <a:r>
              <a:rPr lang="en-US" dirty="0" smtClean="0"/>
              <a:t> la cancer, </a:t>
            </a:r>
            <a:r>
              <a:rPr lang="en-US" dirty="0" err="1" smtClean="0"/>
              <a:t>consumul</a:t>
            </a:r>
            <a:r>
              <a:rPr lang="en-US" dirty="0" smtClean="0"/>
              <a:t> </a:t>
            </a:r>
            <a:r>
              <a:rPr lang="en-US" dirty="0" err="1" smtClean="0"/>
              <a:t>alimentelor</a:t>
            </a:r>
            <a:r>
              <a:rPr lang="en-US" dirty="0" smtClean="0"/>
              <a:t> </a:t>
            </a:r>
            <a:r>
              <a:rPr lang="en-US" dirty="0" err="1" smtClean="0"/>
              <a:t>prea</a:t>
            </a:r>
            <a:r>
              <a:rPr lang="en-US" dirty="0" smtClean="0"/>
              <a:t> </a:t>
            </a:r>
            <a:r>
              <a:rPr lang="en-US" dirty="0" err="1" smtClean="0"/>
              <a:t>reci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prea</a:t>
            </a:r>
            <a:r>
              <a:rPr lang="en-US" dirty="0" smtClean="0"/>
              <a:t> </a:t>
            </a:r>
            <a:r>
              <a:rPr lang="en-US" dirty="0" err="1" smtClean="0"/>
              <a:t>calde</a:t>
            </a:r>
            <a:r>
              <a:rPr lang="en-US" dirty="0" smtClean="0"/>
              <a:t>, </a:t>
            </a:r>
            <a:r>
              <a:rPr lang="en-US" dirty="0" err="1" smtClean="0"/>
              <a:t>fumatul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consumul</a:t>
            </a:r>
            <a:r>
              <a:rPr lang="en-US" dirty="0" smtClean="0"/>
              <a:t> de </a:t>
            </a:r>
            <a:r>
              <a:rPr lang="en-US" dirty="0" err="1" smtClean="0"/>
              <a:t>bauturi</a:t>
            </a:r>
            <a:r>
              <a:rPr lang="en-US" dirty="0" smtClean="0"/>
              <a:t> </a:t>
            </a:r>
            <a:r>
              <a:rPr lang="en-US" dirty="0" err="1" smtClean="0"/>
              <a:t>alcoolice</a:t>
            </a:r>
            <a:r>
              <a:rPr lang="en-US" dirty="0" smtClean="0"/>
              <a:t> </a:t>
            </a:r>
            <a:r>
              <a:rPr lang="en-US" dirty="0" err="1" smtClean="0"/>
              <a:t>tari</a:t>
            </a:r>
            <a:r>
              <a:rPr lang="en-US" dirty="0" smtClean="0"/>
              <a:t>. La </a:t>
            </a:r>
            <a:r>
              <a:rPr lang="en-US" dirty="0" err="1" smtClean="0"/>
              <a:t>acestea</a:t>
            </a:r>
            <a:r>
              <a:rPr lang="en-US" dirty="0" smtClean="0"/>
              <a:t> se </a:t>
            </a:r>
            <a:r>
              <a:rPr lang="en-US" dirty="0" err="1" smtClean="0"/>
              <a:t>mai</a:t>
            </a:r>
            <a:r>
              <a:rPr lang="en-US" dirty="0" smtClean="0"/>
              <a:t> pot </a:t>
            </a:r>
            <a:r>
              <a:rPr lang="en-US" dirty="0" err="1" smtClean="0"/>
              <a:t>adauga</a:t>
            </a:r>
            <a:r>
              <a:rPr lang="en-US" dirty="0" smtClean="0"/>
              <a:t> </a:t>
            </a:r>
            <a:r>
              <a:rPr lang="en-US" dirty="0" err="1" smtClean="0"/>
              <a:t>unele</a:t>
            </a:r>
            <a:r>
              <a:rPr lang="en-US" dirty="0" smtClean="0"/>
              <a:t> </a:t>
            </a:r>
            <a:r>
              <a:rPr lang="en-US" dirty="0" err="1" smtClean="0"/>
              <a:t>afectiuni</a:t>
            </a:r>
            <a:r>
              <a:rPr lang="en-US" dirty="0" smtClean="0"/>
              <a:t> ale </a:t>
            </a:r>
            <a:r>
              <a:rPr lang="en-US" dirty="0" err="1" smtClean="0"/>
              <a:t>esofagului</a:t>
            </a:r>
            <a:r>
              <a:rPr lang="en-US" dirty="0" smtClean="0"/>
              <a:t> care nu au </a:t>
            </a:r>
            <a:r>
              <a:rPr lang="en-US" dirty="0" err="1" smtClean="0"/>
              <a:t>fost</a:t>
            </a:r>
            <a:r>
              <a:rPr lang="en-US" dirty="0" smtClean="0"/>
              <a:t> </a:t>
            </a:r>
            <a:r>
              <a:rPr lang="en-US" dirty="0" err="1" smtClean="0"/>
              <a:t>tratate</a:t>
            </a:r>
            <a:r>
              <a:rPr lang="en-US" dirty="0" smtClean="0"/>
              <a:t> </a:t>
            </a:r>
            <a:r>
              <a:rPr lang="en-US" dirty="0" err="1" smtClean="0"/>
              <a:t>corespunzator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s-au </a:t>
            </a:r>
            <a:r>
              <a:rPr lang="en-US" dirty="0" err="1" smtClean="0"/>
              <a:t>cronicizat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CA9PQ17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928670"/>
            <a:ext cx="7827503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Cancer gastric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959" y="1643050"/>
            <a:ext cx="6000437" cy="48051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http://t2.gstatic.com/images?q=tbn:ANd9GcQAGoqdDFZZ0oUzoQ08mCYoXuzKMcUyWwNrIYIMkfNdyq8LGKM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6858048" cy="600079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000100" y="4143380"/>
            <a:ext cx="65722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Cum </a:t>
            </a:r>
            <a:r>
              <a:rPr lang="en-US" sz="5400" b="1" dirty="0" err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functioneaza</a:t>
            </a:r>
            <a:r>
              <a:rPr lang="en-US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err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aparatul</a:t>
            </a:r>
            <a:r>
              <a:rPr lang="en-US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err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digestiv</a:t>
            </a:r>
            <a:r>
              <a:rPr lang="en-US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 smtClean="0"/>
              <a:t>Cancerul</a:t>
            </a:r>
            <a:r>
              <a:rPr lang="en-US" dirty="0" smtClean="0"/>
              <a:t> pancreatic</a:t>
            </a:r>
            <a:endParaRPr lang="en-US" dirty="0"/>
          </a:p>
        </p:txBody>
      </p:sp>
      <p:pic>
        <p:nvPicPr>
          <p:cNvPr id="4" name="Content Placeholder 3" descr="pancreas_fa46e17c2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857364"/>
            <a:ext cx="6626080" cy="45025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 smtClean="0"/>
              <a:t>Ciroza</a:t>
            </a:r>
            <a:r>
              <a:rPr lang="en-US" dirty="0" smtClean="0"/>
              <a:t> </a:t>
            </a:r>
            <a:r>
              <a:rPr lang="en-US" dirty="0" err="1" smtClean="0"/>
              <a:t>biliara</a:t>
            </a:r>
            <a:endParaRPr lang="en-US" dirty="0"/>
          </a:p>
        </p:txBody>
      </p:sp>
      <p:pic>
        <p:nvPicPr>
          <p:cNvPr id="4" name="Content Placeholder 3" descr="100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071678"/>
            <a:ext cx="5781694" cy="38544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7481918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dirty="0" smtClean="0"/>
              <a:t>Cancer hepatic- </a:t>
            </a:r>
            <a:r>
              <a:rPr lang="en-US" dirty="0" err="1" smtClean="0"/>
              <a:t>Hepatocarcinom</a:t>
            </a:r>
            <a:endParaRPr lang="en-US" dirty="0"/>
          </a:p>
        </p:txBody>
      </p:sp>
      <p:pic>
        <p:nvPicPr>
          <p:cNvPr id="4" name="Content Placeholder 3" descr="cancer-de-ficat-hepatocarcinom-300x24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9058" y="2500306"/>
            <a:ext cx="4120769" cy="3296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4034" name="AutoShape 2" descr="data:image/jpeg;base64,/9j/4AAQSkZJRgABAQAAAQABAAD/2wBDAAkGBwgHBgkIBwgKCgkLDRYPDQwMDRsUFRAWIB0iIiAdHx8kKDQsJCYxJx8fLT0tMTU3Ojo6Iys/RD84QzQ5Ojf/2wBDAQoKCg0MDRoPDxo3JR8lNzc3Nzc3Nzc3Nzc3Nzc3Nzc3Nzc3Nzc3Nzc3Nzc3Nzc3Nzc3Nzc3Nzc3Nzc3Nzc3Nzf/wAARCAB/AMwDASIAAhEBAxEB/8QAHAAAAQQDAQAAAAAAAAAAAAAAAAMEBQYBAgcI/8QARBAAAgEDAgMGAwQFCgUFAAAAAQIDAAQREiEFMUEGEyJRYXEygZEHFKGxFiNCwfAVJDM1UmJystHhJVR0ovFTY2Rzw//EABkBAAIDAQAAAAAAAAAAAAAAAAACAQMEBf/EACYRAAICAQQCAgIDAQAAAAAAAAABAhEDBCExQRJRExQyM0JSYXH/2gAMAwEAAhEDEQA/AO40UUUAFFR68YtH4y/CQzfekh74jSdOnOMZ5Z3Bx5EHqKcXt7b2FrJdXk0cMES6nkkbAUe9AC5OKb3l/aWUfeXlzDAn9qVwo/GuX9pPtTluFa37O27xasgXU6jV7qm+Ns/FjHlVKna64nOlzxK5NxOo/pJ5MsemAMYHPyqieeMdkaYaWUt5bHcrrtXwODh898eKWskEGzmKQMQScAYHmSAKrA+1Ph8U0JubGdLeYjxo6u8QPV1Hy+EtXMzwXXoljgJbkjFMkE+3PHtWZeHzRv8Ad5VICKJBJp048zg880vzsujpI+z0NaXttewrNaTxzxNyeNgwP0pbOa86QfeLa4a5t7l42/baFijv7779Pwq19ne3fFuFRLb3iDiMLH9UZJcSr6Zwcj3p45k+Suekkvx3OxUVRLT7TuEvJ3d7a3VsQQO8VRIhJ8iN9vUCptO2fZ9wSvE4dK7M5BCofJiRhfnVinF9md4prlFgorRJFdQyEMp5EHIIremECiiigAooooAKKKKACiiigAooooAKKKKACiitXYKCScADJNAFe4xb8B4DJddpryOOK4jDu0+rDyEoF0DzyEUBfMCuOdoOP8S7T8Uea5nlW2EmILKN/Ai9PLUx8yMjpS3bvtPJ2m41IsMrPwy3b+ZoMAMdIBc7Z3JYc+WNqZ2CO+6o7THAXSu7E89+VZcuS9kdDBh8d3yPuD8NLjLAImfE3M9PDU28NjZoY5MOigN4EG7eRPl08vSmtpcI0AW0togVYx6Zm2J/aJHX3prLKssEKTkDB39SM7D02z61iexp8dx8L6JbjEKr8J7tiGK6upGnGMfMUi6wy2yt92LmPm6KcOOrZJzUbK0aQQt3nesAQbdGKgZ6Z/OkQ3cK1tc/0qDUGklYgegxy96uXBNIkmjScNcSRyPBjEbM4Vxjnjz603ltGNgsrrqBbmsgIPl4QNvrTaGRWRdMkiQn4TpG55nJpSykwNSiNu5fGnDZk+WOVSg3EzBrRSo1gjVhkIJHnnG9NobclmAGGJ07HYfOphbhteIZQrPsyglA2enoKZX80KfAjPK5CFdXxHPkNj86CR3wXtJxfgAWG0u2+7hgO6lGtB7A8vYEVcrP7TGW40cS4csdvjJmglLMvupG4z1z8qpcfDJmhV5sCXOCkW3dtkZwMHlg5/2pcW1okZuAszMsudPdgDAwNzimU5R4ZVPFjnu0XU/ajw7SSvDr9m/sgJ+eqsS/adaqFdeF3TRn/wBxA/yAJH4iqXcJA5IQB3lwY1Uch5Hl5Uk9uGHfwJlRqLiPwHan+WYn1cfo6XZfaH2fuAgnuZLRj8XfxkKnu4yvzzVltL+0vI0e1uoZkkXUjRyBgw8xjpXApIIjEHidXLEZ6EEnZc9a37trRMQu5l0kp3BAOfMMNwRTLM+yuWjj0z0FkedZrkvZDt7d2d3DZceuZJ7cxPicxF3Mg06Uyozy1ZLDpzrp/DOIW3FLCC+sZO8tp0Ekb6SuQfQ7ir4zUkY8mOUHuO6KKKYQKKKKACiiigDFc/8Ath41dcN4Na2lo+j77KUlbr3YXJUe5I+WR1q/nlXAvtJvZb/tbfpM502pEUaE/CAAfxJJ+ftVeSVRLtPDyn/wgbJNKBGbSihlAH8fxipiEsqwPucnEekjIwMYH76h7TWJIgp8RZSoA/a6CncmtkKuz5XPd4HNs+fvnascjqIkLIAMqXFvBLqZ2GXJ1f4jnkK3ncQTQHKFWIQJuSNsaj5dcUxSaF9QkjOWAWMadlxzz6+nrWsywR3DxyMzaY8rqGDnnyHzxVfh5NWHdmJpvu8rxQAPLG57ogbsCOvtTA3kyzd9NI7TZJjOMgHy0mkDcOZ/vEKhI+5CuTkkZydz5/7UlBLCdckqu8udKpqIGMc6soLHU/EJTKMNiNjurHm37jT20l76Lv4gFVDuNW+Kq0kztG7Dwxq+/pmpjg51QtEZmxrUqhXGQdtvpU1RHlbJrvWECxSxhWPiMh3YL09q2gmZeJqWHeNCuIhpAYZIA5dedMmGj7woGkqD4c7bD8a2tcG5uV70gnu1Dk7jwlsfWp4QMmpb1ikiRIsMgJMrM/xHPJQP3fWmpmIfRJlGI8S41AH0A5Ui8rukcbsgBYgKmMj8K1mBRXdvGsbd3gn4ds9KiyVEXlmSVdVxMQ2MKCclSPTbagTBguVC5XLAAqoxy5c/nTJyWEGCG7w6xCiklR/HSsM6qutoyYpPhUtuPXFQ2MiS76SR9lV7gABdgFx6nz3pa0VZpVtJcRSQusmsyE4jOcqBsS1RdrOYmDJldOB3yg5j33Iok4nrtTHJNHL3Dd4ytlGZiTsT5451KfoVp9kjxA8Lhja4zIlvM+kuQTqIzuQc55VYvsj4nxW74vc28KOeDIju8mk6O9JXSFB2XbUSo9yN8nnNvb3nH+INFYWk00khPdQRMT3YxuMk7DY7kgV2/wCzXsnddmOG3Av50e5unV3iiJ7uIAYCjzPmevyq7FF3Zl1E14UXIbAVmgcqK0nPCiiigAooooASuJBFBJIwOEUscDJ2FeXp55b+6e7uP1k1w2psNnUTvuep3/8AFeje2NybTsrxa4AYlLSQgKcH4Tyrzi7FGwoA04xjYfKqM3Ru0i2bF7NmjZXT4kyze/X8Kk0V47SDW2mVmkKDmSSU/cx+pqPs20tHIFBCgAjzHX86ewSOsCTqmuOOU4yfFudsfQVmn1RrXAXCTd7Hbyw+CHxqVbZlPX3P5im173tvY6RF3JkbWJSd9JHU+351ISOLiEgq40IveOX+DOARjqD+6kpXSNkjdBOH5od9R2AH4g0sZOtyStG/aOGS1GCjOCSvI4HnWhlaZS4bIRNKnlUnd8OhAMT24inVSGUEAF/l0qBmgnhUgjG+6+Rq2itmrSIyqihjg5wvWpSxlYsjEMCu2W8/MU24TZlbqJpiYomI1SqucD0HU1KySCW571YyiIAFXHMDzoZMf9FyAFUFS8jN41anFkqCe4jllMjIVJYdToYAfKtbnXPBNckDDqy86St0t0urhBK6w6EZ5GfJ8JGT6fFRVolumLBkURs6qCc5IO7YP4VuYzIyxGQKqtqbDZHPmT+FawhBLqNv30aBslzsOen3863tooDaMZCp0rjBG3n86nxQ3kL8O4XdXbTPw9EAVjGzNLpZgVDYAx6j8acycDvIIjE9tG0ukjH3oHG/IDT5fjWvBoH4jwfiMEcayMLuOVkkPhKqsZ3yCPTJBGD6VZ7G0ktbC3tm0zSx/q3lQbuVxgenPmeo8sAbsemhOKbFhbZWG4HxDvmAgiVADhRdZAY8s+HlTV+yvGbm5ge4WwMYOnMc4J07bkacE78s75q4hXkZ1fKtpDai5bfOcf8Anfy86f8ACo42VpEABLZAHUeQ9OfSrlo8SLJ49rsc9lpYezVjJa2XBpSzNqmlmuk1SNgDPLAGOQG3Op1e014Qp/kc6TjxfeVx+VQomcTmNwUYtkZOx89v9T9KxH3ivJr0FAQF0n6EnpjPSn+vBGSWli3bZNntPeAFv5IygGdQulx+VYPaq7ABPCNIJwC12g/dUVLlhvpbfG5xn6dN+fpWVj1LKjqSQ3I7j29eX5UfBEj6sPZJntVdgE/yOSAM7XSnI8xtWy9qLttQHBzlc6l+9JkfLHt9ahg4lQwtnXtqYZ+L1HL0zt0+SisY5G1EksuSQMEn08//ABUfBEHpYIk5e1V3HA0x4MSiqSSLtPInG/XarHZzi6tILhVKiWNXAPMZGaoty7PYXRZHVVjfJAwFyCffl18xVz4L/U1h/wBPH/lFU5IKPBlz41B7EN9o8wg7G8RJfTrVY/fUwGPnnFefpNnCsdwMkdNq9BfaLBPcdjuIpapG7hFciT+wrAtj10g49cV57uWj1AqPiOTv61kzGjSfixW2fQNXJM6cfjTsM8i6vgt2l6HcYphESoDEbEnFL2pAkAcakGrwnzxWejZY8MgOgQqG7tiSSPiGeZoctHJDJI+DjVt+zny9v3UlBJI0bKsjAaNLcvhz0pwsSzSRCSSQRjfR1Kg7D3JwPnS9gx1DBAsn89/WHDO++Cd8bHoMg/hUYkFpMtzdTW7SmNWaNFILOQwHpnYk+wNO+JMk2zyxeFNbCM40ZO6+vSixNvFPb27MN5ViOkjCq/hLf92flTQvayuXDNXaMos8471m1hUYfCeSmkJJGgt3jVARIdWs7BhjlS8IdYmvGiWE7YhcYY7eL8QabyG4gkVCFxIc5BJMY58ulD5LE9hwiRpbxOWd0Jy0XlknYdT0zTKIRtezKulEW0ldgNwFwCDj3xtTmCZmmuDajSgXALnGBTDhs0y8VxHFkd3pkAwToUh2P/bTXQsuCWuUSRncyHQ8oCMAQGU9fpik2hjd0j8SY3Dc8jptUlw5ILiS6uLhzqU6o4FOheWckfkKkOAWX3txFFG/3lsxiOVSuDk4xnoBUOVIG0hv2XiktornSXXE6t4eZTQv+1TkUkciAZKsW5Zxq1ZB38hscdKZR2f3G8u7USLK6SKNQ/8AqU4PtTiF3TBj0rqGSSoOeh2xtvt9K7WD9US7FvjFnQKxjdNIGVwceHHlUlwsIEMcwAGdI0nY4/Pf+N6b35193O6BRISxyCCrcm+mxzgc6SWZkZSj5GMnPTkdvYbczV3I1ecaJSVAg1gEtHjOTgjfmOdKfq4oTEYUYHSO8aPIO4Az03zzz1pjFPN3KRqneSKMkPsFzuCx6Z8sEnPLG424daG1leEzS3TSsSzSNy2OFAHwquNgB1Ock0t70UN26H/dMO98QVGODk7YOByI88+2OVOV1sjgOozyZjk/6+VRdxIbZRFCe8xk4I3HmeW/I/Smq3buC0m7E6efP19P45UVYyxuRKAJFG+kDCnkRkn+NtqTlgKFWLEOMldQH6zzyfMAe3Ie6Freh3QvjSBk5HLfIOTy2wM+Qp6saySlDuhGC6Drtvv79POghpx5E7mTNtIqLIjGJ1DAgg+Fs5A5c6uPBDngtgf/AI0f+UVTb8sLa6BJlRYW0EnGPD18z+FXLgv9TWH/AE0f+UVmz8owarlEZ2+jWXsbxhXkaNRbMxKjOcb4x5Hl8687TlQPhOWz8jXoP7ROJJw/srdqcGW7BtYVPVnB/IAn5V56uS2oDUMg5rDmofS2oM0RvEu+VzjHrTmCMnWGYKRknNJW0evOFy7HCipeC3dmhklQP3raTEvPbb86oNSEnSDMSw7kjfzFKwR28t9FFeXJjtyhZ3A3GP2R509trBmkKWxWOeIsSJF5nOAoHnTqPhkaS8Pk4q6vbsGXu0P6wYOOXU56VCoG+iu8SNvPdk2SGOHyJqRtw0zTmztfD3ZUhxqKjA3z5ipx7OygvH4avcxSK4uGe5bBEQ20jGd/9abzLwyRbgpfyRXrhmxHjGTyXnyxzNAqaI/jYmBZpijRo7lCOZJJbf6j8KaXc8SRQrbAyzoQ7zeZ64+VPYP53c2MPDoZuJSS2gItwuWBRe7dyevijP1HmKbQ8A7RXoXh8HArwOZhqeW3ZFXP9pjyHWnabexCmkqbGfEbyWGRe+RdIXIC4I6EZqz9kOw/FLzs7xLi4iCXkqabKOUMrSKDlgc4wG2A58s8qnux/wBlckNyt52oljnKfBaxMSuR1Ztsj+7jHnmuqqgAwNhVkMfsz5tQrqJ56tuJPw65SKWKWMRMDNPPauhg09CcbeVLT9sNLkypeJE7GS1lwUV36srEeLPKu/tEjAhlBBGCCOdatbxMqq0aEL8IKjb2qfhQr1Tb4OIcK+8uLxb6wNncMyMUd8Nju1OojzPrT+INgAqTp2xjkD+VSHakH9KeKrlQGaNSSOX6taYFRDGwaZUUEMS2DgkAcx13x711cKrGkdPTyvEmx3bv/Ne50NqSTUpCnOT4SPXl+VJ9423dNkA4EykEb8wuxyfXl5Z6JKryRPGYyI3BBUeEsM58XkOfh5c855B+sPf2RkjYNICxIUjOMDlnoAeXTfcVPJPPPBi3KWsbRvJhVJLLkg5O5JznJzk55775p2oi72OSJ428Dex264P1qMMIbUyNoZTjTp5Hpg/7e+9Zj1K/g1ltRYAA58XLcbYz/GKah/D0OrqRfvJ1FS+CU8II3XHwnfGwpF5DNv3rujguDpUaQANxjyz6edGoo+uUumXDMQMgdf49qwuh3KDMhJ+EHY746dKklRSHMEa3jh9aKQ2oYJJxnGCd/Tbfn86ku50xIiFlAHJDuD59eWfy+afDYAIizNllxrKnn5j55+n44kLgnEZ2Ugs2+keg39sUrdlEnb2NpF/4fOXcPmNzqLnwnBHI9Nv4xVy4J/U1hjl92j/yiqRc5jtrliS5aJx4hhvgJzn/AFq78F/qawx/y8f+UVmz8o52sW6KN9tMjjhXC4lbCtdFsYGSQjY+WCfw864xITNOC3hJP0ruH2x2Ym7MQ3Q2e1ukI6alcFCPqwPyrh8wCyksNOCNhWDKty3T/rH9tH3mqNY8za9hnmMVL8IhKywytukRygOQHOM6R11VBRXncd1gqjJkszbE1auA9nu0PGHhPDrSW3tnYlbi6UoqAjc88knfGBg5+dVKLbovclFWxduLWlrbyq0CST3IAjd+a6jjYcycnA86k+zf2e8W4pBb3fEb244YqRgQ93hp3B/aYMMIce53q5dkuwXD+z8ou5ZpL6/0gCacDEfmI1x4fc5PrVuAxV8MKXJhyajqBVbD7P8As5a2cltPYC/Mrh3mviZpGYDGdR3HXljmak/0X4AbCOwbgvD2tI2LJA9sjKrHmcEc/XnUxRVtIzuTfZB8P4Lb8K40ZOG8PtbazktdDdyoTS4ckAIBjfW5J8wKQ/S3h6yOkyXCFRIc92SCEZwx9sr+PocWJuVVideM3JMbQ8Pa3MjCTvApURliDt/hzz82zUkXYuvavhzMVTviwALeEDTnOBueeRj555b0HtZw/A7vvnLAlRoxkAgE78tz18vUZZv/AC2sTMy8OAbC6GVcsT4SBvjIwQOh69aJX7QIr4HCTPhmCDA0nPPc8sDf5+QoAdydr+FxpreRwoB1nG6kcxjntz2qbtZ1ubeKdAwSVA6hhg4I2zWiC3dihWFnTdgAMg4H+ooue9kt2SymijlKjQ7LqCjzxkZ2oA5n2rZD2s4lFpLyu8ehB1/VLufJR1J/PAMcUkBBlUockhScCPzCg8zjqdz6DarZ+jPErXtDPdxW0HELVyG13d0e8dtAUlvARzGcDYdAKQvOzfG3ue8t7GAJkELLfk4HVf6PlsK1Y8kUkmdLT6mEVGMmQIjOh9JJA3XT0A58uQyc/THWnlvcSROyqisHfGobF8Z8O+2STtS/6K9pCCHsrAqckj76dvb9XSq9me0QwpsrMoDna8x/+fTb8ateSHs1vU4H/Iju7QLHKGyuljqZd9zgjfc4G9AlLrpWJioBTWuNWkHcH8DjHWpD9Ge0Zk1Gxsd1AP8APiTyP9zGNx9Kz+jXaRlw9lZ5Axn7+emMH+j/AIwKj5YewWqw9yIzSwGr4iQVUY5emTjGxzWxjYgM7bMpAjjGB9cc+frinc/B+LwSdy0fDVlC6sPfENvnf4Nht9c0knCOJkKpThLH4cHiA2Yah/6eeY5eefKp+WHsb7WH+w9tLpnt2EIKEsPi2OADuc8zuPXYU/WKNYSTI2eYA3LH0+e+KiV4dxgundtw5GXJk/4gH3DHPNPUb/KniWvGGiTv4+H4wC2L8b5GdW8e2cZpHkh7M082LqRDM7ni3E4WuAUiSX9SCSCO6jPyxk/UkZycdM4JtwawB/5ePn/hFc8bhHEnDSRy2kjlJANfFQQWOFyT3ediBy9dt66Pw2F7bh1rBJjXFCiNp5ZAA2qjLJS4MOonGVUxDj/DE4vwa84e5Ci4iZA2M6SRsfkd643N9m/aKSTu1tLZW3xL340En8cfLPpXdKzVEoKXImPLKCpFK7K/Z1wngnc3F0DfXyoAZJsFFbG5VeXzOTjrV00jb0rNFSklwJKTk7YUUUVIoUUUUAYNQ36OcPH3jQrq1wP1jBgSTqDA7jfBA2ORzHI1NUUAQS9l+Fg6jCWOWOWIPxFSen90UkvZDhiRqid8NIwrFwx2+HOQc49efXNWKigCFvuzfDr9mNykjal0kB8baQMfgPmKd8I4Va8KhkitQcSPrctjJbAHTHQCn9FAGMUYrNFABRiiigAxRiiigCPvOC8Ovnd7q1SR3GGY5yRjGKRk7O8LfVqtjljnPeNkHblv6D6VLUUAQsPZfhKWi27wGVAqq2tz4wvLVjAOPalrjs9wq4m72azVpNsNqO2AAMb7YwPoDUpRQBF/o/wrvDIbRWds5LMxzz9f7zfU1J4rNFAH/9k="/>
          <p:cNvSpPr>
            <a:spLocks noChangeAspect="1" noChangeArrowheads="1"/>
          </p:cNvSpPr>
          <p:nvPr/>
        </p:nvSpPr>
        <p:spPr bwMode="auto">
          <a:xfrm>
            <a:off x="63500" y="-455613"/>
            <a:ext cx="1476375" cy="923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36" name="AutoShape 4" descr="data:image/jpeg;base64,/9j/4AAQSkZJRgABAQAAAQABAAD/2wBDAAkGBwgHBgkIBwgKCgkLDRYPDQwMDRsUFRAWIB0iIiAdHx8kKDQsJCYxJx8fLT0tMTU3Ojo6Iys/RD84QzQ5Ojf/2wBDAQoKCg0MDRoPDxo3JR8lNzc3Nzc3Nzc3Nzc3Nzc3Nzc3Nzc3Nzc3Nzc3Nzc3Nzc3Nzc3Nzc3Nzc3Nzc3Nzc3Nzf/wAARCAB/AMwDASIAAhEBAxEB/8QAHAAAAQQDAQAAAAAAAAAAAAAAAAMEBQYBAgcI/8QARBAAAgEDAgMGAwQFCgUFAAAAAQIDAAQREiEFMUEGEyJRYXEygZEHFKGxFiNCwfAVJDM1UmJystHhJVR0ovFTY2Rzw//EABkBAAIDAQAAAAAAAAAAAAAAAAACAQMEBf/EACYRAAICAQQCAgIDAQAAAAAAAAABAhEDBCExQRJRExQyM0JSYXH/2gAMAwEAAhEDEQA/AO40UUUAFFR68YtH4y/CQzfekh74jSdOnOMZ5Z3Bx5EHqKcXt7b2FrJdXk0cMES6nkkbAUe9AC5OKb3l/aWUfeXlzDAn9qVwo/GuX9pPtTluFa37O27xasgXU6jV7qm+Ns/FjHlVKna64nOlzxK5NxOo/pJ5MsemAMYHPyqieeMdkaYaWUt5bHcrrtXwODh898eKWskEGzmKQMQScAYHmSAKrA+1Ph8U0JubGdLeYjxo6u8QPV1Hy+EtXMzwXXoljgJbkjFMkE+3PHtWZeHzRv8Ad5VICKJBJp048zg880vzsujpI+z0NaXttewrNaTxzxNyeNgwP0pbOa86QfeLa4a5t7l42/baFijv7779Pwq19ne3fFuFRLb3iDiMLH9UZJcSr6Zwcj3p45k+Suekkvx3OxUVRLT7TuEvJ3d7a3VsQQO8VRIhJ8iN9vUCptO2fZ9wSvE4dK7M5BCofJiRhfnVinF9md4prlFgorRJFdQyEMp5EHIIremECiiigAooooAKKKKACiiigAooooAKKKKACiitXYKCScADJNAFe4xb8B4DJddpryOOK4jDu0+rDyEoF0DzyEUBfMCuOdoOP8S7T8Uea5nlW2EmILKN/Ai9PLUx8yMjpS3bvtPJ2m41IsMrPwy3b+ZoMAMdIBc7Z3JYc+WNqZ2CO+6o7THAXSu7E89+VZcuS9kdDBh8d3yPuD8NLjLAImfE3M9PDU28NjZoY5MOigN4EG7eRPl08vSmtpcI0AW0togVYx6Zm2J/aJHX3prLKssEKTkDB39SM7D02z61iexp8dx8L6JbjEKr8J7tiGK6upGnGMfMUi6wy2yt92LmPm6KcOOrZJzUbK0aQQt3nesAQbdGKgZ6Z/OkQ3cK1tc/0qDUGklYgegxy96uXBNIkmjScNcSRyPBjEbM4Vxjnjz603ltGNgsrrqBbmsgIPl4QNvrTaGRWRdMkiQn4TpG55nJpSykwNSiNu5fGnDZk+WOVSg3EzBrRSo1gjVhkIJHnnG9NobclmAGGJ07HYfOphbhteIZQrPsyglA2enoKZX80KfAjPK5CFdXxHPkNj86CR3wXtJxfgAWG0u2+7hgO6lGtB7A8vYEVcrP7TGW40cS4csdvjJmglLMvupG4z1z8qpcfDJmhV5sCXOCkW3dtkZwMHlg5/2pcW1okZuAszMsudPdgDAwNzimU5R4ZVPFjnu0XU/ajw7SSvDr9m/sgJ+eqsS/adaqFdeF3TRn/wBxA/yAJH4iqXcJA5IQB3lwY1Uch5Hl5Uk9uGHfwJlRqLiPwHan+WYn1cfo6XZfaH2fuAgnuZLRj8XfxkKnu4yvzzVltL+0vI0e1uoZkkXUjRyBgw8xjpXApIIjEHidXLEZ6EEnZc9a37trRMQu5l0kp3BAOfMMNwRTLM+yuWjj0z0FkedZrkvZDt7d2d3DZceuZJ7cxPicxF3Mg06Uyozy1ZLDpzrp/DOIW3FLCC+sZO8tp0Ekb6SuQfQ7ir4zUkY8mOUHuO6KKKYQKKKKACiiigDFc/8Ath41dcN4Na2lo+j77KUlbr3YXJUe5I+WR1q/nlXAvtJvZb/tbfpM502pEUaE/CAAfxJJ+ftVeSVRLtPDyn/wgbJNKBGbSihlAH8fxipiEsqwPucnEekjIwMYH76h7TWJIgp8RZSoA/a6CncmtkKuz5XPd4HNs+fvnascjqIkLIAMqXFvBLqZ2GXJ1f4jnkK3ncQTQHKFWIQJuSNsaj5dcUxSaF9QkjOWAWMadlxzz6+nrWsywR3DxyMzaY8rqGDnnyHzxVfh5NWHdmJpvu8rxQAPLG57ogbsCOvtTA3kyzd9NI7TZJjOMgHy0mkDcOZ/vEKhI+5CuTkkZydz5/7UlBLCdckqu8udKpqIGMc6soLHU/EJTKMNiNjurHm37jT20l76Lv4gFVDuNW+Kq0kztG7Dwxq+/pmpjg51QtEZmxrUqhXGQdtvpU1RHlbJrvWECxSxhWPiMh3YL09q2gmZeJqWHeNCuIhpAYZIA5dedMmGj7woGkqD4c7bD8a2tcG5uV70gnu1Dk7jwlsfWp4QMmpb1ikiRIsMgJMrM/xHPJQP3fWmpmIfRJlGI8S41AH0A5Ui8rukcbsgBYgKmMj8K1mBRXdvGsbd3gn4ds9KiyVEXlmSVdVxMQ2MKCclSPTbagTBguVC5XLAAqoxy5c/nTJyWEGCG7w6xCiklR/HSsM6qutoyYpPhUtuPXFQ2MiS76SR9lV7gABdgFx6nz3pa0VZpVtJcRSQusmsyE4jOcqBsS1RdrOYmDJldOB3yg5j33Iok4nrtTHJNHL3Dd4ytlGZiTsT5451KfoVp9kjxA8Lhja4zIlvM+kuQTqIzuQc55VYvsj4nxW74vc28KOeDIju8mk6O9JXSFB2XbUSo9yN8nnNvb3nH+INFYWk00khPdQRMT3YxuMk7DY7kgV2/wCzXsnddmOG3Av50e5unV3iiJ7uIAYCjzPmevyq7FF3Zl1E14UXIbAVmgcqK0nPCiiigAooooASuJBFBJIwOEUscDJ2FeXp55b+6e7uP1k1w2psNnUTvuep3/8AFeje2NybTsrxa4AYlLSQgKcH4Tyrzi7FGwoA04xjYfKqM3Ru0i2bF7NmjZXT4kyze/X8Kk0V47SDW2mVmkKDmSSU/cx+pqPs20tHIFBCgAjzHX86ewSOsCTqmuOOU4yfFudsfQVmn1RrXAXCTd7Hbyw+CHxqVbZlPX3P5im173tvY6RF3JkbWJSd9JHU+351ISOLiEgq40IveOX+DOARjqD+6kpXSNkjdBOH5od9R2AH4g0sZOtyStG/aOGS1GCjOCSvI4HnWhlaZS4bIRNKnlUnd8OhAMT24inVSGUEAF/l0qBmgnhUgjG+6+Rq2itmrSIyqihjg5wvWpSxlYsjEMCu2W8/MU24TZlbqJpiYomI1SqucD0HU1KySCW571YyiIAFXHMDzoZMf9FyAFUFS8jN41anFkqCe4jllMjIVJYdToYAfKtbnXPBNckDDqy86St0t0urhBK6w6EZ5GfJ8JGT6fFRVolumLBkURs6qCc5IO7YP4VuYzIyxGQKqtqbDZHPmT+FawhBLqNv30aBslzsOen3863tooDaMZCp0rjBG3n86nxQ3kL8O4XdXbTPw9EAVjGzNLpZgVDYAx6j8acycDvIIjE9tG0ukjH3oHG/IDT5fjWvBoH4jwfiMEcayMLuOVkkPhKqsZ3yCPTJBGD6VZ7G0ktbC3tm0zSx/q3lQbuVxgenPmeo8sAbsemhOKbFhbZWG4HxDvmAgiVADhRdZAY8s+HlTV+yvGbm5ge4WwMYOnMc4J07bkacE78s75q4hXkZ1fKtpDai5bfOcf8Anfy86f8ACo42VpEABLZAHUeQ9OfSrlo8SLJ49rsc9lpYezVjJa2XBpSzNqmlmuk1SNgDPLAGOQG3Op1e014Qp/kc6TjxfeVx+VQomcTmNwUYtkZOx89v9T9KxH3ivJr0FAQF0n6EnpjPSn+vBGSWli3bZNntPeAFv5IygGdQulx+VYPaq7ABPCNIJwC12g/dUVLlhvpbfG5xn6dN+fpWVj1LKjqSQ3I7j29eX5UfBEj6sPZJntVdgE/yOSAM7XSnI8xtWy9qLttQHBzlc6l+9JkfLHt9ahg4lQwtnXtqYZ+L1HL0zt0+SisY5G1EksuSQMEn08//ABUfBEHpYIk5e1V3HA0x4MSiqSSLtPInG/XarHZzi6tILhVKiWNXAPMZGaoty7PYXRZHVVjfJAwFyCffl18xVz4L/U1h/wBPH/lFU5IKPBlz41B7EN9o8wg7G8RJfTrVY/fUwGPnnFefpNnCsdwMkdNq9BfaLBPcdjuIpapG7hFciT+wrAtj10g49cV57uWj1AqPiOTv61kzGjSfixW2fQNXJM6cfjTsM8i6vgt2l6HcYphESoDEbEnFL2pAkAcakGrwnzxWejZY8MgOgQqG7tiSSPiGeZoctHJDJI+DjVt+zny9v3UlBJI0bKsjAaNLcvhz0pwsSzSRCSSQRjfR1Kg7D3JwPnS9gx1DBAsn89/WHDO++Cd8bHoMg/hUYkFpMtzdTW7SmNWaNFILOQwHpnYk+wNO+JMk2zyxeFNbCM40ZO6+vSixNvFPb27MN5ViOkjCq/hLf92flTQvayuXDNXaMos8471m1hUYfCeSmkJJGgt3jVARIdWs7BhjlS8IdYmvGiWE7YhcYY7eL8QabyG4gkVCFxIc5BJMY58ulD5LE9hwiRpbxOWd0Jy0XlknYdT0zTKIRtezKulEW0ldgNwFwCDj3xtTmCZmmuDajSgXALnGBTDhs0y8VxHFkd3pkAwToUh2P/bTXQsuCWuUSRncyHQ8oCMAQGU9fpik2hjd0j8SY3Dc8jptUlw5ILiS6uLhzqU6o4FOheWckfkKkOAWX3txFFG/3lsxiOVSuDk4xnoBUOVIG0hv2XiktornSXXE6t4eZTQv+1TkUkciAZKsW5Zxq1ZB38hscdKZR2f3G8u7USLK6SKNQ/8AqU4PtTiF3TBj0rqGSSoOeh2xtvt9K7WD9US7FvjFnQKxjdNIGVwceHHlUlwsIEMcwAGdI0nY4/Pf+N6b35193O6BRISxyCCrcm+mxzgc6SWZkZSj5GMnPTkdvYbczV3I1ecaJSVAg1gEtHjOTgjfmOdKfq4oTEYUYHSO8aPIO4Az03zzz1pjFPN3KRqneSKMkPsFzuCx6Z8sEnPLG424daG1leEzS3TSsSzSNy2OFAHwquNgB1Ock0t70UN26H/dMO98QVGODk7YOByI88+2OVOV1sjgOozyZjk/6+VRdxIbZRFCe8xk4I3HmeW/I/Smq3buC0m7E6efP19P45UVYyxuRKAJFG+kDCnkRkn+NtqTlgKFWLEOMldQH6zzyfMAe3Ie6Freh3QvjSBk5HLfIOTy2wM+Qp6saySlDuhGC6Drtvv79POghpx5E7mTNtIqLIjGJ1DAgg+Fs5A5c6uPBDngtgf/AI0f+UVTb8sLa6BJlRYW0EnGPD18z+FXLgv9TWH/AE0f+UVmz8owarlEZ2+jWXsbxhXkaNRbMxKjOcb4x5Hl8687TlQPhOWz8jXoP7ROJJw/srdqcGW7BtYVPVnB/IAn5V56uS2oDUMg5rDmofS2oM0RvEu+VzjHrTmCMnWGYKRknNJW0evOFy7HCipeC3dmhklQP3raTEvPbb86oNSEnSDMSw7kjfzFKwR28t9FFeXJjtyhZ3A3GP2R509trBmkKWxWOeIsSJF5nOAoHnTqPhkaS8Pk4q6vbsGXu0P6wYOOXU56VCoG+iu8SNvPdk2SGOHyJqRtw0zTmztfD3ZUhxqKjA3z5ipx7OygvH4avcxSK4uGe5bBEQ20jGd/9abzLwyRbgpfyRXrhmxHjGTyXnyxzNAqaI/jYmBZpijRo7lCOZJJbf6j8KaXc8SRQrbAyzoQ7zeZ64+VPYP53c2MPDoZuJSS2gItwuWBRe7dyevijP1HmKbQ8A7RXoXh8HArwOZhqeW3ZFXP9pjyHWnabexCmkqbGfEbyWGRe+RdIXIC4I6EZqz9kOw/FLzs7xLi4iCXkqabKOUMrSKDlgc4wG2A58s8qnux/wBlckNyt52oljnKfBaxMSuR1Ztsj+7jHnmuqqgAwNhVkMfsz5tQrqJ56tuJPw65SKWKWMRMDNPPauhg09CcbeVLT9sNLkypeJE7GS1lwUV36srEeLPKu/tEjAhlBBGCCOdatbxMqq0aEL8IKjb2qfhQr1Tb4OIcK+8uLxb6wNncMyMUd8Nju1OojzPrT+INgAqTp2xjkD+VSHakH9KeKrlQGaNSSOX6taYFRDGwaZUUEMS2DgkAcx13x711cKrGkdPTyvEmx3bv/Ne50NqSTUpCnOT4SPXl+VJ9423dNkA4EykEb8wuxyfXl5Z6JKryRPGYyI3BBUeEsM58XkOfh5c855B+sPf2RkjYNICxIUjOMDlnoAeXTfcVPJPPPBi3KWsbRvJhVJLLkg5O5JznJzk55775p2oi72OSJ428Dex264P1qMMIbUyNoZTjTp5Hpg/7e+9Zj1K/g1ltRYAA58XLcbYz/GKah/D0OrqRfvJ1FS+CU8II3XHwnfGwpF5DNv3rujguDpUaQANxjyz6edGoo+uUumXDMQMgdf49qwuh3KDMhJ+EHY746dKklRSHMEa3jh9aKQ2oYJJxnGCd/Tbfn86ku50xIiFlAHJDuD59eWfy+afDYAIizNllxrKnn5j55+n44kLgnEZ2Ugs2+keg39sUrdlEnb2NpF/4fOXcPmNzqLnwnBHI9Nv4xVy4J/U1hjl92j/yiqRc5jtrliS5aJx4hhvgJzn/AFq78F/qawx/y8f+UVmz8o52sW6KN9tMjjhXC4lbCtdFsYGSQjY+WCfw864xITNOC3hJP0ruH2x2Ym7MQ3Q2e1ukI6alcFCPqwPyrh8wCyksNOCNhWDKty3T/rH9tH3mqNY8za9hnmMVL8IhKywytukRygOQHOM6R11VBRXncd1gqjJkszbE1auA9nu0PGHhPDrSW3tnYlbi6UoqAjc88knfGBg5+dVKLbovclFWxduLWlrbyq0CST3IAjd+a6jjYcycnA86k+zf2e8W4pBb3fEb244YqRgQ93hp3B/aYMMIce53q5dkuwXD+z8ou5ZpL6/0gCacDEfmI1x4fc5PrVuAxV8MKXJhyajqBVbD7P8As5a2cltPYC/Mrh3mviZpGYDGdR3HXljmak/0X4AbCOwbgvD2tI2LJA9sjKrHmcEc/XnUxRVtIzuTfZB8P4Lb8K40ZOG8PtbazktdDdyoTS4ckAIBjfW5J8wKQ/S3h6yOkyXCFRIc92SCEZwx9sr+PocWJuVVideM3JMbQ8Pa3MjCTvApURliDt/hzz82zUkXYuvavhzMVTviwALeEDTnOBueeRj555b0HtZw/A7vvnLAlRoxkAgE78tz18vUZZv/AC2sTMy8OAbC6GVcsT4SBvjIwQOh69aJX7QIr4HCTPhmCDA0nPPc8sDf5+QoAdydr+FxpreRwoB1nG6kcxjntz2qbtZ1ubeKdAwSVA6hhg4I2zWiC3dihWFnTdgAMg4H+ooue9kt2SymijlKjQ7LqCjzxkZ2oA5n2rZD2s4lFpLyu8ehB1/VLufJR1J/PAMcUkBBlUockhScCPzCg8zjqdz6DarZ+jPErXtDPdxW0HELVyG13d0e8dtAUlvARzGcDYdAKQvOzfG3ue8t7GAJkELLfk4HVf6PlsK1Y8kUkmdLT6mEVGMmQIjOh9JJA3XT0A58uQyc/THWnlvcSROyqisHfGobF8Z8O+2STtS/6K9pCCHsrAqckj76dvb9XSq9me0QwpsrMoDna8x/+fTb8ateSHs1vU4H/Iju7QLHKGyuljqZd9zgjfc4G9AlLrpWJioBTWuNWkHcH8DjHWpD9Ge0Zk1Gxsd1AP8APiTyP9zGNx9Kz+jXaRlw9lZ5Axn7+emMH+j/AIwKj5YewWqw9yIzSwGr4iQVUY5emTjGxzWxjYgM7bMpAjjGB9cc+frinc/B+LwSdy0fDVlC6sPfENvnf4Nht9c0knCOJkKpThLH4cHiA2Yah/6eeY5eefKp+WHsb7WH+w9tLpnt2EIKEsPi2OADuc8zuPXYU/WKNYSTI2eYA3LH0+e+KiV4dxgundtw5GXJk/4gH3DHPNPUb/KniWvGGiTv4+H4wC2L8b5GdW8e2cZpHkh7M082LqRDM7ni3E4WuAUiSX9SCSCO6jPyxk/UkZycdM4JtwawB/5ePn/hFc8bhHEnDSRy2kjlJANfFQQWOFyT3ediBy9dt66Pw2F7bh1rBJjXFCiNp5ZAA2qjLJS4MOonGVUxDj/DE4vwa84e5Ci4iZA2M6SRsfkd643N9m/aKSTu1tLZW3xL340En8cfLPpXdKzVEoKXImPLKCpFK7K/Z1wngnc3F0DfXyoAZJsFFbG5VeXzOTjrV00jb0rNFSklwJKTk7YUUUVIoUUUUAYNQ36OcPH3jQrq1wP1jBgSTqDA7jfBA2ORzHI1NUUAQS9l+Fg6jCWOWOWIPxFSen90UkvZDhiRqid8NIwrFwx2+HOQc49efXNWKigCFvuzfDr9mNykjal0kB8baQMfgPmKd8I4Va8KhkitQcSPrctjJbAHTHQCn9FAGMUYrNFABRiiigAxRiiigCPvOC8Ovnd7q1SR3GGY5yRjGKRk7O8LfVqtjljnPeNkHblv6D6VLUUAQsPZfhKWi27wGVAqq2tz4wvLVjAOPalrjs9wq4m72azVpNsNqO2AAMb7YwPoDUpRQBF/o/wrvDIbRWds5LMxzz9f7zfU1J4rNFAH/9k="/>
          <p:cNvSpPr>
            <a:spLocks noChangeAspect="1" noChangeArrowheads="1"/>
          </p:cNvSpPr>
          <p:nvPr/>
        </p:nvSpPr>
        <p:spPr bwMode="auto">
          <a:xfrm>
            <a:off x="63500" y="-455613"/>
            <a:ext cx="1476375" cy="923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cancer-de-ficat-la-persoanele-cu-ciroza-300x18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714488"/>
            <a:ext cx="2857500" cy="1781175"/>
          </a:xfrm>
          <a:prstGeom prst="rect">
            <a:avLst/>
          </a:prstGeom>
        </p:spPr>
      </p:pic>
      <p:pic>
        <p:nvPicPr>
          <p:cNvPr id="8" name="Picture 7" descr="ecografie-hepatocarcino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4429132"/>
            <a:ext cx="2466975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058"/>
            <a:ext cx="7239000" cy="3669678"/>
          </a:xfrm>
        </p:spPr>
        <p:txBody>
          <a:bodyPr/>
          <a:lstStyle/>
          <a:p>
            <a:r>
              <a:rPr lang="vi-VN" b="1" dirty="0" smtClean="0"/>
              <a:t>CIRÓZĂ</a:t>
            </a:r>
            <a:r>
              <a:rPr lang="vi-VN" dirty="0" smtClean="0"/>
              <a:t>, </a:t>
            </a:r>
            <a:r>
              <a:rPr lang="vi-VN" i="1" dirty="0" smtClean="0"/>
              <a:t>ciroze</a:t>
            </a:r>
            <a:r>
              <a:rPr lang="vi-VN" dirty="0" smtClean="0"/>
              <a:t>, s.f. Boală cronică a ficatului, caracterizată prin înmulţirea anormală a ţesutului conjunctiv şi prin distrugerea treptată a celulelor hepatice. – Din fr. </a:t>
            </a:r>
            <a:r>
              <a:rPr lang="vi-VN" b="1" dirty="0" smtClean="0"/>
              <a:t>cirrhose</a:t>
            </a:r>
            <a:r>
              <a:rPr lang="vi-VN" dirty="0" smtClean="0"/>
              <a:t>.</a:t>
            </a:r>
            <a:br>
              <a:rPr lang="vi-VN" dirty="0" smtClean="0"/>
            </a:br>
            <a:r>
              <a:rPr lang="vi-VN" dirty="0" smtClean="0"/>
              <a:t/>
            </a:r>
            <a:br>
              <a:rPr lang="vi-VN" dirty="0" smtClean="0"/>
            </a:br>
            <a:endParaRPr lang="en-US" dirty="0"/>
          </a:p>
        </p:txBody>
      </p:sp>
      <p:pic>
        <p:nvPicPr>
          <p:cNvPr id="4" name="Picture 3" descr="imagesCAAEGZO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4071942"/>
            <a:ext cx="3292642" cy="2414604"/>
          </a:xfrm>
          <a:prstGeom prst="rect">
            <a:avLst/>
          </a:prstGeom>
        </p:spPr>
      </p:pic>
      <p:pic>
        <p:nvPicPr>
          <p:cNvPr id="5" name="Picture 4" descr="untitl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85728"/>
            <a:ext cx="2643206" cy="22860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00562" y="1000108"/>
            <a:ext cx="25378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CIROZA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err="1" smtClean="0"/>
              <a:t>Colecistita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85926"/>
            <a:ext cx="7500990" cy="4669810"/>
          </a:xfrm>
        </p:spPr>
        <p:txBody>
          <a:bodyPr/>
          <a:lstStyle/>
          <a:p>
            <a:r>
              <a:rPr lang="it-IT" b="1" dirty="0" smtClean="0"/>
              <a:t>Colecistita cronica</a:t>
            </a:r>
            <a:r>
              <a:rPr lang="it-IT" dirty="0" smtClean="0"/>
              <a:t> reprezinta prezenta unui proces </a:t>
            </a:r>
            <a:r>
              <a:rPr lang="it-IT" dirty="0" smtClean="0">
                <a:hlinkClick r:id="rId2" action="ppaction://hlinkfile" tooltip="Inflamatia este un proces de aparare nespecific al organismului. Indiferent de agentul cauzal, organismul raspunde prin aceleasi mecanisme."/>
              </a:rPr>
              <a:t>inflamator</a:t>
            </a:r>
            <a:r>
              <a:rPr lang="it-IT" dirty="0" smtClean="0"/>
              <a:t> cronic la nivelul </a:t>
            </a:r>
            <a:r>
              <a:rPr lang="it-IT" dirty="0" smtClean="0">
                <a:hlinkClick r:id="rId3" action="ppaction://hlinkfile" tooltip="Colecistul (vezica biliara) este un organ de depozit pentru bila, in perioadele interdigestive. &#10;In plus, la acest nivel se concentreaza bila prin absorbtie de apa si prin secretie de mucina de catre epiteliul specializat al vezicii biliare."/>
              </a:rPr>
              <a:t>colecistului</a:t>
            </a:r>
            <a:r>
              <a:rPr lang="it-IT" dirty="0" smtClean="0"/>
              <a:t> (veziculei biliare).</a:t>
            </a:r>
            <a:br>
              <a:rPr lang="it-IT" dirty="0" smtClean="0"/>
            </a:br>
            <a:r>
              <a:rPr lang="it-IT" dirty="0" smtClean="0"/>
              <a:t>Colecistita cronica poate fi:</a:t>
            </a:r>
            <a:br>
              <a:rPr lang="it-IT" dirty="0" smtClean="0"/>
            </a:br>
            <a:r>
              <a:rPr lang="it-IT" dirty="0" smtClean="0"/>
              <a:t>• litiazica</a:t>
            </a:r>
            <a:br>
              <a:rPr lang="it-IT" dirty="0" smtClean="0"/>
            </a:br>
            <a:r>
              <a:rPr lang="it-IT" dirty="0" smtClean="0"/>
              <a:t>• nelitiazica</a:t>
            </a:r>
            <a:endParaRPr lang="it-IT" dirty="0"/>
          </a:p>
        </p:txBody>
      </p:sp>
      <p:pic>
        <p:nvPicPr>
          <p:cNvPr id="4" name="Picture 3" descr="gallbladder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3500438"/>
            <a:ext cx="3388859" cy="31584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 smtClean="0"/>
              <a:t>Colita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Colon </a:t>
            </a:r>
            <a:r>
              <a:rPr lang="en-US" dirty="0" err="1" smtClean="0"/>
              <a:t>iritabil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Care </a:t>
            </a:r>
            <a:r>
              <a:rPr lang="en-US" b="1" dirty="0" err="1" smtClean="0"/>
              <a:t>sunt</a:t>
            </a:r>
            <a:r>
              <a:rPr lang="en-US" b="1" dirty="0" smtClean="0"/>
              <a:t> </a:t>
            </a:r>
            <a:r>
              <a:rPr lang="en-US" b="1" dirty="0" err="1" smtClean="0"/>
              <a:t>simptomele</a:t>
            </a:r>
            <a:r>
              <a:rPr lang="en-US" b="1" dirty="0" smtClean="0"/>
              <a:t>?</a:t>
            </a:r>
            <a:endParaRPr lang="en-US" dirty="0" smtClean="0"/>
          </a:p>
          <a:p>
            <a:r>
              <a:rPr lang="en-US" dirty="0" err="1" smtClean="0"/>
              <a:t>Deoarece</a:t>
            </a:r>
            <a:r>
              <a:rPr lang="en-US" dirty="0" smtClean="0"/>
              <a:t> </a:t>
            </a:r>
            <a:r>
              <a:rPr lang="en-US" dirty="0" err="1" smtClean="0"/>
              <a:t>sindromul</a:t>
            </a:r>
            <a:r>
              <a:rPr lang="en-US" dirty="0" smtClean="0"/>
              <a:t> de </a:t>
            </a:r>
            <a:r>
              <a:rPr lang="en-US" dirty="0" err="1" smtClean="0"/>
              <a:t>intestin</a:t>
            </a:r>
            <a:r>
              <a:rPr lang="en-US" dirty="0" smtClean="0"/>
              <a:t> </a:t>
            </a:r>
            <a:r>
              <a:rPr lang="en-US" dirty="0" err="1" smtClean="0"/>
              <a:t>iritabil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tulburare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aparea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din </a:t>
            </a:r>
            <a:r>
              <a:rPr lang="en-US" dirty="0" err="1" smtClean="0"/>
              <a:t>cauza</a:t>
            </a:r>
            <a:r>
              <a:rPr lang="en-US" dirty="0" smtClean="0"/>
              <a:t> </a:t>
            </a:r>
            <a:r>
              <a:rPr lang="en-US" dirty="0" err="1" smtClean="0"/>
              <a:t>stresului</a:t>
            </a:r>
            <a:r>
              <a:rPr lang="en-US" dirty="0" smtClean="0"/>
              <a:t>,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considerata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„</a:t>
            </a:r>
            <a:r>
              <a:rPr lang="en-US" dirty="0" err="1" smtClean="0"/>
              <a:t>boala</a:t>
            </a:r>
            <a:r>
              <a:rPr lang="en-US" dirty="0" smtClean="0"/>
              <a:t> </a:t>
            </a:r>
            <a:r>
              <a:rPr lang="en-US" dirty="0" err="1" smtClean="0"/>
              <a:t>oamenilor</a:t>
            </a:r>
            <a:r>
              <a:rPr lang="en-US" dirty="0" smtClean="0"/>
              <a:t> </a:t>
            </a:r>
            <a:r>
              <a:rPr lang="en-US" dirty="0" err="1" smtClean="0"/>
              <a:t>stresati</a:t>
            </a:r>
            <a:r>
              <a:rPr lang="en-US" dirty="0" smtClean="0"/>
              <a:t>”. De </a:t>
            </a:r>
            <a:r>
              <a:rPr lang="en-US" dirty="0" err="1" smtClean="0"/>
              <a:t>obicei</a:t>
            </a:r>
            <a:r>
              <a:rPr lang="en-US" dirty="0" smtClean="0"/>
              <a:t>, </a:t>
            </a:r>
            <a:r>
              <a:rPr lang="en-US" dirty="0" err="1" smtClean="0"/>
              <a:t>dupa</a:t>
            </a:r>
            <a:r>
              <a:rPr lang="en-US" dirty="0" smtClean="0"/>
              <a:t> </a:t>
            </a:r>
            <a:r>
              <a:rPr lang="en-US" dirty="0" err="1" smtClean="0"/>
              <a:t>debutul</a:t>
            </a:r>
            <a:r>
              <a:rPr lang="en-US" dirty="0" smtClean="0"/>
              <a:t> </a:t>
            </a:r>
            <a:r>
              <a:rPr lang="en-US" dirty="0" err="1" smtClean="0"/>
              <a:t>afectiunii</a:t>
            </a:r>
            <a:r>
              <a:rPr lang="en-US" dirty="0" smtClean="0"/>
              <a:t>, </a:t>
            </a:r>
            <a:r>
              <a:rPr lang="en-US" dirty="0" err="1" smtClean="0"/>
              <a:t>simptomele</a:t>
            </a:r>
            <a:r>
              <a:rPr lang="en-US" dirty="0" smtClean="0"/>
              <a:t> </a:t>
            </a:r>
            <a:r>
              <a:rPr lang="en-US" dirty="0" err="1" smtClean="0"/>
              <a:t>devin</a:t>
            </a:r>
            <a:r>
              <a:rPr lang="en-US" dirty="0" smtClean="0"/>
              <a:t> </a:t>
            </a:r>
            <a:r>
              <a:rPr lang="en-US" dirty="0" err="1" smtClean="0"/>
              <a:t>mult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dese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deranjante</a:t>
            </a:r>
            <a:r>
              <a:rPr lang="en-US" dirty="0" smtClean="0"/>
              <a:t>, cu </a:t>
            </a:r>
            <a:r>
              <a:rPr lang="en-US" dirty="0" err="1" smtClean="0"/>
              <a:t>mentiunea</a:t>
            </a:r>
            <a:r>
              <a:rPr lang="en-US" dirty="0" smtClean="0"/>
              <a:t> ca nu </a:t>
            </a:r>
            <a:r>
              <a:rPr lang="en-US" dirty="0" err="1" smtClean="0"/>
              <a:t>apar</a:t>
            </a:r>
            <a:r>
              <a:rPr lang="en-US" dirty="0" smtClean="0"/>
              <a:t> in </a:t>
            </a:r>
            <a:r>
              <a:rPr lang="en-US" dirty="0" err="1" smtClean="0"/>
              <a:t>acelasi</a:t>
            </a:r>
            <a:r>
              <a:rPr lang="en-US" dirty="0" smtClean="0"/>
              <a:t> </a:t>
            </a:r>
            <a:r>
              <a:rPr lang="en-US" dirty="0" err="1" smtClean="0"/>
              <a:t>timp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pot </a:t>
            </a:r>
            <a:r>
              <a:rPr lang="en-US" dirty="0" err="1" smtClean="0"/>
              <a:t>diferi</a:t>
            </a:r>
            <a:r>
              <a:rPr lang="en-US" dirty="0" smtClean="0"/>
              <a:t> de la o </a:t>
            </a:r>
            <a:r>
              <a:rPr lang="en-US" dirty="0" err="1" smtClean="0"/>
              <a:t>persoana</a:t>
            </a:r>
            <a:r>
              <a:rPr lang="en-US" dirty="0" smtClean="0"/>
              <a:t> la </a:t>
            </a:r>
            <a:r>
              <a:rPr lang="en-US" dirty="0" err="1" smtClean="0"/>
              <a:t>alta</a:t>
            </a:r>
            <a:r>
              <a:rPr lang="en-US" dirty="0" smtClean="0"/>
              <a:t>. In </a:t>
            </a:r>
            <a:r>
              <a:rPr lang="en-US" dirty="0" err="1" smtClean="0"/>
              <a:t>timp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un </a:t>
            </a:r>
            <a:r>
              <a:rPr lang="en-US" dirty="0" err="1" smtClean="0"/>
              <a:t>pacient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manifesta</a:t>
            </a:r>
            <a:r>
              <a:rPr lang="en-US" dirty="0" smtClean="0"/>
              <a:t> </a:t>
            </a:r>
            <a:r>
              <a:rPr lang="en-US" dirty="0" err="1" smtClean="0"/>
              <a:t>diaree</a:t>
            </a:r>
            <a:r>
              <a:rPr lang="en-US" dirty="0" smtClean="0"/>
              <a:t>, </a:t>
            </a:r>
            <a:r>
              <a:rPr lang="en-US" dirty="0" err="1" smtClean="0"/>
              <a:t>altul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prezenta</a:t>
            </a:r>
            <a:r>
              <a:rPr lang="en-US" dirty="0" smtClean="0"/>
              <a:t> tot </a:t>
            </a:r>
            <a:r>
              <a:rPr lang="en-US" dirty="0" err="1" smtClean="0"/>
              <a:t>timpul</a:t>
            </a:r>
            <a:r>
              <a:rPr lang="en-US" dirty="0" smtClean="0"/>
              <a:t> </a:t>
            </a:r>
            <a:r>
              <a:rPr lang="en-US" dirty="0" err="1" smtClean="0"/>
              <a:t>constipatie</a:t>
            </a:r>
            <a:r>
              <a:rPr lang="en-US" dirty="0" smtClean="0"/>
              <a:t>, </a:t>
            </a:r>
            <a:r>
              <a:rPr lang="en-US" dirty="0" err="1" smtClean="0"/>
              <a:t>durere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balonari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err="1" smtClean="0"/>
              <a:t>Tratamentul</a:t>
            </a:r>
            <a:r>
              <a:rPr lang="en-US" b="1" dirty="0" smtClean="0"/>
              <a:t> </a:t>
            </a:r>
            <a:r>
              <a:rPr lang="en-US" b="1" dirty="0" err="1" smtClean="0"/>
              <a:t>este</a:t>
            </a:r>
            <a:r>
              <a:rPr lang="en-US" b="1" dirty="0" smtClean="0"/>
              <a:t> </a:t>
            </a:r>
            <a:r>
              <a:rPr lang="en-US" b="1" dirty="0" err="1" smtClean="0"/>
              <a:t>asimptomatic</a:t>
            </a:r>
            <a:endParaRPr lang="en-US" dirty="0" smtClean="0"/>
          </a:p>
          <a:p>
            <a:r>
              <a:rPr lang="en-US" dirty="0" err="1" smtClean="0"/>
              <a:t>Tratamentul</a:t>
            </a:r>
            <a:r>
              <a:rPr lang="en-US" dirty="0" smtClean="0"/>
              <a:t> „</a:t>
            </a:r>
            <a:r>
              <a:rPr lang="en-US" dirty="0" err="1" smtClean="0"/>
              <a:t>colitei</a:t>
            </a:r>
            <a:r>
              <a:rPr lang="en-US" dirty="0" smtClean="0"/>
              <a:t>”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sindromului</a:t>
            </a:r>
            <a:r>
              <a:rPr lang="en-US" dirty="0" smtClean="0"/>
              <a:t> de </a:t>
            </a:r>
            <a:r>
              <a:rPr lang="en-US" dirty="0" err="1" smtClean="0"/>
              <a:t>intestin</a:t>
            </a:r>
            <a:r>
              <a:rPr lang="en-US" dirty="0" smtClean="0"/>
              <a:t> </a:t>
            </a:r>
            <a:r>
              <a:rPr lang="en-US" dirty="0" err="1" smtClean="0"/>
              <a:t>iritabil</a:t>
            </a:r>
            <a:r>
              <a:rPr lang="en-US" dirty="0" smtClean="0"/>
              <a:t> se </a:t>
            </a:r>
            <a:r>
              <a:rPr lang="en-US" dirty="0" err="1" smtClean="0"/>
              <a:t>adreseaza</a:t>
            </a:r>
            <a:r>
              <a:rPr lang="en-US" dirty="0" smtClean="0"/>
              <a:t> in </a:t>
            </a:r>
            <a:r>
              <a:rPr lang="en-US" dirty="0" err="1" smtClean="0"/>
              <a:t>primul</a:t>
            </a:r>
            <a:r>
              <a:rPr lang="en-US" dirty="0" smtClean="0"/>
              <a:t> rand </a:t>
            </a:r>
            <a:r>
              <a:rPr lang="en-US" dirty="0" err="1" smtClean="0"/>
              <a:t>simptomatologiei</a:t>
            </a:r>
            <a:r>
              <a:rPr lang="en-US" dirty="0" smtClean="0"/>
              <a:t> care </a:t>
            </a:r>
            <a:r>
              <a:rPr lang="en-US" dirty="0" err="1" smtClean="0"/>
              <a:t>predomina</a:t>
            </a:r>
            <a:r>
              <a:rPr lang="en-US" dirty="0" smtClean="0"/>
              <a:t>. </a:t>
            </a:r>
            <a:r>
              <a:rPr lang="en-US" dirty="0" err="1" smtClean="0"/>
              <a:t>Totodata</a:t>
            </a:r>
            <a:r>
              <a:rPr lang="en-US" dirty="0" smtClean="0"/>
              <a:t>, </a:t>
            </a:r>
            <a:r>
              <a:rPr lang="en-US" dirty="0" err="1" smtClean="0"/>
              <a:t>dieta</a:t>
            </a:r>
            <a:r>
              <a:rPr lang="en-US" dirty="0" smtClean="0"/>
              <a:t> face parte </a:t>
            </a:r>
            <a:r>
              <a:rPr lang="en-US" dirty="0" err="1" smtClean="0"/>
              <a:t>integranta</a:t>
            </a:r>
            <a:r>
              <a:rPr lang="en-US" dirty="0" smtClean="0"/>
              <a:t> din </a:t>
            </a:r>
            <a:r>
              <a:rPr lang="en-US" dirty="0" err="1" smtClean="0"/>
              <a:t>etapa</a:t>
            </a:r>
            <a:r>
              <a:rPr lang="en-US" dirty="0" smtClean="0"/>
              <a:t> de </a:t>
            </a:r>
            <a:r>
              <a:rPr lang="en-US" dirty="0" err="1" smtClean="0"/>
              <a:t>vindecare</a:t>
            </a:r>
            <a:r>
              <a:rPr lang="en-US" dirty="0" smtClean="0"/>
              <a:t>. De </a:t>
            </a:r>
            <a:r>
              <a:rPr lang="en-US" dirty="0" err="1" smtClean="0"/>
              <a:t>aceea</a:t>
            </a:r>
            <a:r>
              <a:rPr lang="en-US" dirty="0" smtClean="0"/>
              <a:t>,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foarte</a:t>
            </a:r>
            <a:r>
              <a:rPr lang="en-US" dirty="0" smtClean="0"/>
              <a:t> important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consultati</a:t>
            </a:r>
            <a:r>
              <a:rPr lang="en-US" dirty="0" smtClean="0"/>
              <a:t> </a:t>
            </a:r>
            <a:r>
              <a:rPr lang="en-US" dirty="0" err="1" smtClean="0"/>
              <a:t>medicul</a:t>
            </a:r>
            <a:r>
              <a:rPr lang="en-US" dirty="0" smtClean="0"/>
              <a:t> in </a:t>
            </a:r>
            <a:r>
              <a:rPr lang="en-US" dirty="0" err="1" smtClean="0"/>
              <a:t>aceasta</a:t>
            </a:r>
            <a:r>
              <a:rPr lang="en-US" dirty="0" smtClean="0"/>
              <a:t> </a:t>
            </a:r>
            <a:r>
              <a:rPr lang="en-US" dirty="0" err="1" smtClean="0"/>
              <a:t>privinta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CATOLN0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3071810"/>
            <a:ext cx="5498296" cy="3414731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14290"/>
            <a:ext cx="3429024" cy="2743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Deglutitia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Deglutitia</a:t>
            </a:r>
            <a:r>
              <a:rPr lang="en-US" dirty="0" smtClean="0"/>
              <a:t>, </a:t>
            </a:r>
            <a:r>
              <a:rPr lang="en-US" dirty="0" err="1" smtClean="0"/>
              <a:t>actul</a:t>
            </a:r>
            <a:r>
              <a:rPr lang="en-US" dirty="0" smtClean="0"/>
              <a:t> natural </a:t>
            </a:r>
            <a:r>
              <a:rPr lang="en-US" dirty="0" err="1" smtClean="0"/>
              <a:t>pe</a:t>
            </a:r>
            <a:r>
              <a:rPr lang="en-US" dirty="0" smtClean="0"/>
              <a:t> care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facem</a:t>
            </a:r>
            <a:r>
              <a:rPr lang="en-US" dirty="0" smtClean="0"/>
              <a:t> de </a:t>
            </a:r>
            <a:r>
              <a:rPr lang="en-US" dirty="0" err="1" smtClean="0"/>
              <a:t>cand</a:t>
            </a:r>
            <a:r>
              <a:rPr lang="en-US" dirty="0" smtClean="0"/>
              <a:t> ne-am </a:t>
            </a:r>
            <a:r>
              <a:rPr lang="en-US" dirty="0" err="1" smtClean="0"/>
              <a:t>nascut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care </a:t>
            </a:r>
            <a:r>
              <a:rPr lang="en-US" dirty="0" err="1" smtClean="0"/>
              <a:t>inghitim</a:t>
            </a:r>
            <a:r>
              <a:rPr lang="en-US" dirty="0" smtClean="0"/>
              <a:t> fie </a:t>
            </a:r>
            <a:r>
              <a:rPr lang="en-US" dirty="0" err="1" smtClean="0"/>
              <a:t>mancarea</a:t>
            </a:r>
            <a:r>
              <a:rPr lang="en-US" dirty="0" smtClean="0"/>
              <a:t>, fie </a:t>
            </a:r>
            <a:r>
              <a:rPr lang="en-US" dirty="0" err="1" smtClean="0"/>
              <a:t>chiar</a:t>
            </a:r>
            <a:r>
              <a:rPr lang="en-US" dirty="0" smtClean="0"/>
              <a:t> saliva, </a:t>
            </a:r>
            <a:r>
              <a:rPr lang="en-US" dirty="0" err="1" smtClean="0"/>
              <a:t>este</a:t>
            </a:r>
            <a:r>
              <a:rPr lang="en-US" dirty="0" smtClean="0"/>
              <a:t> un </a:t>
            </a:r>
            <a:r>
              <a:rPr lang="en-US" dirty="0" err="1" smtClean="0"/>
              <a:t>proces</a:t>
            </a:r>
            <a:r>
              <a:rPr lang="en-US" dirty="0" smtClean="0"/>
              <a:t> </a:t>
            </a:r>
            <a:r>
              <a:rPr lang="en-US" dirty="0" err="1" smtClean="0"/>
              <a:t>fiziologic</a:t>
            </a:r>
            <a:r>
              <a:rPr lang="en-US" dirty="0" smtClean="0"/>
              <a:t> care </a:t>
            </a:r>
            <a:r>
              <a:rPr lang="en-US" dirty="0" err="1" smtClean="0"/>
              <a:t>guverneaza</a:t>
            </a:r>
            <a:r>
              <a:rPr lang="en-US" dirty="0" smtClean="0"/>
              <a:t> </a:t>
            </a:r>
            <a:r>
              <a:rPr lang="en-US" dirty="0" err="1" smtClean="0"/>
              <a:t>ritmul</a:t>
            </a:r>
            <a:r>
              <a:rPr lang="en-US" dirty="0" smtClean="0"/>
              <a:t> </a:t>
            </a:r>
            <a:r>
              <a:rPr lang="en-US" dirty="0" err="1" smtClean="0"/>
              <a:t>vietii</a:t>
            </a:r>
            <a:r>
              <a:rPr lang="en-US" dirty="0" smtClean="0"/>
              <a:t> </a:t>
            </a:r>
            <a:r>
              <a:rPr lang="en-US" dirty="0" err="1" smtClean="0"/>
              <a:t>noastre</a:t>
            </a:r>
            <a:r>
              <a:rPr lang="en-US" dirty="0" smtClean="0"/>
              <a:t> </a:t>
            </a:r>
            <a:r>
              <a:rPr lang="en-US" dirty="0" err="1" smtClean="0"/>
              <a:t>cotidiene</a:t>
            </a:r>
            <a:r>
              <a:rPr lang="en-US" dirty="0" smtClean="0"/>
              <a:t>. Este </a:t>
            </a:r>
            <a:r>
              <a:rPr lang="en-US" dirty="0" err="1" smtClean="0"/>
              <a:t>asigurata</a:t>
            </a:r>
            <a:r>
              <a:rPr lang="en-US" dirty="0" smtClean="0"/>
              <a:t> de </a:t>
            </a:r>
            <a:r>
              <a:rPr lang="en-US" dirty="0" err="1" smtClean="0"/>
              <a:t>cinci</a:t>
            </a:r>
            <a:r>
              <a:rPr lang="en-US" dirty="0" smtClean="0"/>
              <a:t> </a:t>
            </a:r>
            <a:r>
              <a:rPr lang="en-US" dirty="0" err="1" smtClean="0"/>
              <a:t>perechi</a:t>
            </a:r>
            <a:r>
              <a:rPr lang="en-US" dirty="0" smtClean="0"/>
              <a:t> de </a:t>
            </a:r>
            <a:r>
              <a:rPr lang="en-US" dirty="0" err="1" smtClean="0"/>
              <a:t>nervi</a:t>
            </a:r>
            <a:r>
              <a:rPr lang="en-US" dirty="0" smtClean="0"/>
              <a:t> </a:t>
            </a:r>
            <a:r>
              <a:rPr lang="en-US" dirty="0" err="1" smtClean="0"/>
              <a:t>cranieni</a:t>
            </a:r>
            <a:r>
              <a:rPr lang="en-US" dirty="0" smtClean="0"/>
              <a:t> care </a:t>
            </a:r>
            <a:r>
              <a:rPr lang="en-US" dirty="0" err="1" smtClean="0"/>
              <a:t>coordoneaza</a:t>
            </a:r>
            <a:r>
              <a:rPr lang="en-US" dirty="0" smtClean="0"/>
              <a:t> 25 de </a:t>
            </a:r>
            <a:r>
              <a:rPr lang="en-US" dirty="0" err="1" smtClean="0"/>
              <a:t>perechi</a:t>
            </a:r>
            <a:r>
              <a:rPr lang="en-US" dirty="0" smtClean="0"/>
              <a:t> </a:t>
            </a:r>
            <a:r>
              <a:rPr lang="en-US" dirty="0" err="1" smtClean="0"/>
              <a:t>musculare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a </a:t>
            </a:r>
            <a:r>
              <a:rPr lang="en-US" dirty="0" err="1" smtClean="0"/>
              <a:t>asigura</a:t>
            </a:r>
            <a:r>
              <a:rPr lang="en-US" dirty="0" smtClean="0"/>
              <a:t> </a:t>
            </a:r>
            <a:r>
              <a:rPr lang="en-US" dirty="0" err="1" smtClean="0"/>
              <a:t>transportul</a:t>
            </a:r>
            <a:r>
              <a:rPr lang="en-US" dirty="0" smtClean="0"/>
              <a:t> </a:t>
            </a:r>
            <a:r>
              <a:rPr lang="en-US" dirty="0" err="1" smtClean="0"/>
              <a:t>bolului</a:t>
            </a:r>
            <a:r>
              <a:rPr lang="en-US" dirty="0" smtClean="0"/>
              <a:t> </a:t>
            </a:r>
            <a:r>
              <a:rPr lang="en-US" dirty="0" err="1" smtClean="0"/>
              <a:t>alimentar</a:t>
            </a:r>
            <a:r>
              <a:rPr lang="en-US" dirty="0" smtClean="0"/>
              <a:t> in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putin</a:t>
            </a:r>
            <a:r>
              <a:rPr lang="en-US" dirty="0" smtClean="0"/>
              <a:t> de 0,8 </a:t>
            </a:r>
            <a:r>
              <a:rPr lang="en-US" dirty="0" err="1" smtClean="0"/>
              <a:t>secunde</a:t>
            </a:r>
            <a:r>
              <a:rPr lang="en-US" dirty="0" smtClean="0"/>
              <a:t>. Este un </a:t>
            </a:r>
            <a:r>
              <a:rPr lang="en-US" dirty="0" err="1" smtClean="0"/>
              <a:t>proces</a:t>
            </a:r>
            <a:r>
              <a:rPr lang="en-US" dirty="0" smtClean="0"/>
              <a:t> complex, parte a </a:t>
            </a:r>
            <a:r>
              <a:rPr lang="en-US" dirty="0" err="1" smtClean="0"/>
              <a:t>vietii</a:t>
            </a:r>
            <a:r>
              <a:rPr lang="en-US" dirty="0" smtClean="0"/>
              <a:t> </a:t>
            </a:r>
            <a:r>
              <a:rPr lang="en-US" dirty="0" err="1" smtClean="0"/>
              <a:t>noastre</a:t>
            </a:r>
            <a:r>
              <a:rPr lang="en-US" dirty="0" smtClean="0"/>
              <a:t> </a:t>
            </a:r>
            <a:r>
              <a:rPr lang="en-US" dirty="0" err="1" smtClean="0"/>
              <a:t>sociale.Orice</a:t>
            </a:r>
            <a:r>
              <a:rPr lang="en-US" dirty="0" smtClean="0"/>
              <a:t> </a:t>
            </a:r>
            <a:r>
              <a:rPr lang="en-US" dirty="0" err="1" smtClean="0"/>
              <a:t>tulburare</a:t>
            </a:r>
            <a:r>
              <a:rPr lang="en-US" dirty="0" smtClean="0"/>
              <a:t> a </a:t>
            </a:r>
            <a:r>
              <a:rPr lang="en-US" dirty="0" err="1" smtClean="0"/>
              <a:t>dinamicii</a:t>
            </a:r>
            <a:r>
              <a:rPr lang="en-US" dirty="0" smtClean="0"/>
              <a:t> </a:t>
            </a:r>
            <a:r>
              <a:rPr lang="en-US" dirty="0" err="1" smtClean="0"/>
              <a:t>acestuia</a:t>
            </a:r>
            <a:r>
              <a:rPr lang="en-US" dirty="0" smtClean="0"/>
              <a:t> are </a:t>
            </a:r>
            <a:r>
              <a:rPr lang="en-US" dirty="0" err="1" smtClean="0"/>
              <a:t>implicatii</a:t>
            </a:r>
            <a:r>
              <a:rPr lang="en-US" dirty="0" smtClean="0"/>
              <a:t> </a:t>
            </a:r>
            <a:r>
              <a:rPr lang="en-US" dirty="0" err="1" smtClean="0"/>
              <a:t>asupra</a:t>
            </a:r>
            <a:r>
              <a:rPr lang="en-US" dirty="0" smtClean="0"/>
              <a:t> </a:t>
            </a:r>
            <a:r>
              <a:rPr lang="en-US" dirty="0" err="1" smtClean="0"/>
              <a:t>starii</a:t>
            </a:r>
            <a:r>
              <a:rPr lang="en-US" dirty="0" smtClean="0"/>
              <a:t> </a:t>
            </a:r>
            <a:r>
              <a:rPr lang="en-US" dirty="0" err="1" smtClean="0"/>
              <a:t>noastre</a:t>
            </a:r>
            <a:r>
              <a:rPr lang="en-US" dirty="0" smtClean="0"/>
              <a:t> de </a:t>
            </a:r>
            <a:r>
              <a:rPr lang="en-US" dirty="0" err="1" smtClean="0"/>
              <a:t>nutritie</a:t>
            </a:r>
            <a:r>
              <a:rPr lang="en-US" dirty="0" smtClean="0"/>
              <a:t>, </a:t>
            </a:r>
            <a:r>
              <a:rPr lang="en-US" dirty="0" err="1" smtClean="0"/>
              <a:t>calitatii</a:t>
            </a:r>
            <a:r>
              <a:rPr lang="en-US" dirty="0" smtClean="0"/>
              <a:t> </a:t>
            </a:r>
            <a:r>
              <a:rPr lang="en-US" dirty="0" err="1" smtClean="0"/>
              <a:t>vietii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interrelationarii</a:t>
            </a:r>
            <a:r>
              <a:rPr lang="en-US" dirty="0" smtClean="0"/>
              <a:t> cu </a:t>
            </a:r>
            <a:r>
              <a:rPr lang="en-US" dirty="0" err="1" smtClean="0"/>
              <a:t>semenii</a:t>
            </a:r>
            <a:r>
              <a:rPr lang="en-US" dirty="0" smtClean="0"/>
              <a:t> </a:t>
            </a:r>
            <a:r>
              <a:rPr lang="en-US" dirty="0" err="1" smtClean="0"/>
              <a:t>nostri</a:t>
            </a:r>
            <a:r>
              <a:rPr lang="en-US" dirty="0" smtClean="0"/>
              <a:t>. </a:t>
            </a:r>
            <a:r>
              <a:rPr lang="en-US" dirty="0" err="1" smtClean="0"/>
              <a:t>Persoanele</a:t>
            </a:r>
            <a:r>
              <a:rPr lang="en-US" dirty="0" smtClean="0"/>
              <a:t> care </a:t>
            </a:r>
            <a:r>
              <a:rPr lang="en-US" dirty="0" err="1" smtClean="0"/>
              <a:t>dintr</a:t>
            </a:r>
            <a:r>
              <a:rPr lang="en-US" dirty="0" smtClean="0"/>
              <a:t>-un </a:t>
            </a:r>
            <a:r>
              <a:rPr lang="en-US" dirty="0" err="1" smtClean="0"/>
              <a:t>motiv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altul</a:t>
            </a:r>
            <a:r>
              <a:rPr lang="en-US" dirty="0" smtClean="0"/>
              <a:t> nu </a:t>
            </a:r>
            <a:r>
              <a:rPr lang="en-US" dirty="0" err="1" smtClean="0"/>
              <a:t>mai</a:t>
            </a:r>
            <a:r>
              <a:rPr lang="en-US" dirty="0" smtClean="0"/>
              <a:t> pot </a:t>
            </a:r>
            <a:r>
              <a:rPr lang="en-US" dirty="0" err="1" smtClean="0"/>
              <a:t>inghiti</a:t>
            </a:r>
            <a:r>
              <a:rPr lang="en-US" dirty="0" smtClean="0"/>
              <a:t> </a:t>
            </a:r>
            <a:r>
              <a:rPr lang="en-US" dirty="0" err="1" smtClean="0"/>
              <a:t>corect</a:t>
            </a:r>
            <a:r>
              <a:rPr lang="en-US" dirty="0" smtClean="0"/>
              <a:t>, care se „</a:t>
            </a:r>
            <a:r>
              <a:rPr lang="en-US" dirty="0" err="1" smtClean="0"/>
              <a:t>ineaca</a:t>
            </a:r>
            <a:r>
              <a:rPr lang="en-US" dirty="0" smtClean="0"/>
              <a:t>“ cu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bauta</a:t>
            </a:r>
            <a:r>
              <a:rPr lang="en-US" dirty="0" smtClean="0"/>
              <a:t>, cu </a:t>
            </a:r>
            <a:r>
              <a:rPr lang="en-US" dirty="0" err="1" smtClean="0"/>
              <a:t>mancarea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chiar</a:t>
            </a:r>
            <a:r>
              <a:rPr lang="en-US" dirty="0" smtClean="0"/>
              <a:t> cu </a:t>
            </a:r>
            <a:r>
              <a:rPr lang="en-US" dirty="0" err="1" smtClean="0"/>
              <a:t>propria</a:t>
            </a:r>
            <a:r>
              <a:rPr lang="en-US" dirty="0" smtClean="0"/>
              <a:t> saliva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frecvent</a:t>
            </a:r>
            <a:r>
              <a:rPr lang="en-US" dirty="0" smtClean="0"/>
              <a:t> </a:t>
            </a:r>
            <a:r>
              <a:rPr lang="en-US" dirty="0" err="1" smtClean="0"/>
              <a:t>intalnite</a:t>
            </a:r>
            <a:r>
              <a:rPr lang="en-US" dirty="0" smtClean="0"/>
              <a:t> in </a:t>
            </a:r>
            <a:r>
              <a:rPr lang="en-US" dirty="0" err="1" smtClean="0"/>
              <a:t>cabinetele</a:t>
            </a:r>
            <a:r>
              <a:rPr lang="en-US" dirty="0" smtClean="0"/>
              <a:t> ORL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00108"/>
            <a:ext cx="7267604" cy="5455628"/>
          </a:xfrm>
        </p:spPr>
        <p:txBody>
          <a:bodyPr/>
          <a:lstStyle/>
          <a:p>
            <a:r>
              <a:rPr lang="en-US" dirty="0" err="1" smtClean="0"/>
              <a:t>Tratamentul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: chirurgical,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afectiunile</a:t>
            </a:r>
            <a:r>
              <a:rPr lang="en-US" dirty="0" smtClean="0"/>
              <a:t> </a:t>
            </a:r>
            <a:r>
              <a:rPr lang="en-US" dirty="0" err="1" smtClean="0"/>
              <a:t>congenitale</a:t>
            </a:r>
            <a:r>
              <a:rPr lang="en-US" dirty="0" smtClean="0"/>
              <a:t> care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impun</a:t>
            </a:r>
            <a:r>
              <a:rPr lang="en-US" dirty="0" smtClean="0"/>
              <a:t>, </a:t>
            </a:r>
            <a:r>
              <a:rPr lang="en-US" dirty="0" err="1" smtClean="0"/>
              <a:t>precum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al </a:t>
            </a:r>
            <a:r>
              <a:rPr lang="en-US" dirty="0" err="1" smtClean="0"/>
              <a:t>tumorilor</a:t>
            </a:r>
            <a:r>
              <a:rPr lang="en-US" dirty="0" smtClean="0"/>
              <a:t> cu </a:t>
            </a:r>
            <a:r>
              <a:rPr lang="en-US" dirty="0" err="1" smtClean="0"/>
              <a:t>localizari</a:t>
            </a:r>
            <a:r>
              <a:rPr lang="en-US" dirty="0" smtClean="0"/>
              <a:t> in </a:t>
            </a:r>
            <a:r>
              <a:rPr lang="en-US" dirty="0" err="1" smtClean="0"/>
              <a:t>sfera</a:t>
            </a:r>
            <a:r>
              <a:rPr lang="en-US" dirty="0" smtClean="0"/>
              <a:t> ORL; </a:t>
            </a:r>
            <a:r>
              <a:rPr lang="en-US" dirty="0" err="1" smtClean="0"/>
              <a:t>extragerea</a:t>
            </a:r>
            <a:r>
              <a:rPr lang="en-US" dirty="0" smtClean="0"/>
              <a:t> </a:t>
            </a:r>
            <a:r>
              <a:rPr lang="en-US" dirty="0" err="1" smtClean="0"/>
              <a:t>corpilor</a:t>
            </a:r>
            <a:r>
              <a:rPr lang="en-US" dirty="0" smtClean="0"/>
              <a:t> </a:t>
            </a:r>
            <a:r>
              <a:rPr lang="en-US" dirty="0" err="1" smtClean="0"/>
              <a:t>straini</a:t>
            </a:r>
            <a:r>
              <a:rPr lang="en-US" dirty="0" smtClean="0"/>
              <a:t>, </a:t>
            </a:r>
            <a:r>
              <a:rPr lang="en-US" dirty="0" err="1" smtClean="0"/>
              <a:t>fara</a:t>
            </a:r>
            <a:r>
              <a:rPr lang="en-US" dirty="0" smtClean="0"/>
              <a:t> a induce </a:t>
            </a:r>
            <a:r>
              <a:rPr lang="en-US" dirty="0" err="1" smtClean="0"/>
              <a:t>leziuni</a:t>
            </a:r>
            <a:r>
              <a:rPr lang="en-US" dirty="0" smtClean="0"/>
              <a:t> </a:t>
            </a:r>
            <a:r>
              <a:rPr lang="en-US" dirty="0" err="1" smtClean="0"/>
              <a:t>suplimentare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imagesCAY2AM6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3214686"/>
            <a:ext cx="2774749" cy="2940215"/>
          </a:xfrm>
          <a:prstGeom prst="rect">
            <a:avLst/>
          </a:prstGeom>
        </p:spPr>
      </p:pic>
      <p:pic>
        <p:nvPicPr>
          <p:cNvPr id="5" name="Picture 4" descr="imagesCA4PJTA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714752"/>
            <a:ext cx="2500330" cy="2157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t3.gstatic.com/images?q=tbn:ANd9GcQq2yDEaiP_Yo7aMDcwOLkob9D8mGHXHD_z6zAIJ47eZpB1-_x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572008"/>
            <a:ext cx="2357454" cy="209001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r"/>
            <a:r>
              <a:rPr lang="en-US" dirty="0" err="1" smtClean="0"/>
              <a:t>Deshidratarea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2285992"/>
            <a:ext cx="6838976" cy="4169744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Deshidratarea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un </a:t>
            </a:r>
            <a:r>
              <a:rPr lang="en-US" dirty="0" err="1" smtClean="0"/>
              <a:t>sindrom</a:t>
            </a:r>
            <a:r>
              <a:rPr lang="en-US" dirty="0" smtClean="0"/>
              <a:t> clinic care </a:t>
            </a:r>
            <a:r>
              <a:rPr lang="en-US" dirty="0" err="1" smtClean="0"/>
              <a:t>apare</a:t>
            </a:r>
            <a:r>
              <a:rPr lang="en-US" dirty="0" smtClean="0"/>
              <a:t> in </a:t>
            </a:r>
            <a:r>
              <a:rPr lang="en-US" dirty="0" err="1" smtClean="0"/>
              <a:t>momentul</a:t>
            </a:r>
            <a:r>
              <a:rPr lang="en-US" dirty="0" smtClean="0"/>
              <a:t> in care </a:t>
            </a:r>
            <a:r>
              <a:rPr lang="en-US" dirty="0" err="1" smtClean="0"/>
              <a:t>organismul</a:t>
            </a:r>
            <a:r>
              <a:rPr lang="en-US" dirty="0" smtClean="0"/>
              <a:t> nu are </a:t>
            </a:r>
            <a:r>
              <a:rPr lang="en-US" dirty="0" err="1" smtClean="0"/>
              <a:t>suficiente</a:t>
            </a:r>
            <a:r>
              <a:rPr lang="en-US" dirty="0" smtClean="0"/>
              <a:t> </a:t>
            </a:r>
            <a:r>
              <a:rPr lang="en-US" dirty="0" err="1" smtClean="0"/>
              <a:t>lichide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a-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indeplini</a:t>
            </a:r>
            <a:r>
              <a:rPr lang="en-US" dirty="0" smtClean="0"/>
              <a:t> </a:t>
            </a:r>
            <a:r>
              <a:rPr lang="en-US" dirty="0" err="1" smtClean="0"/>
              <a:t>functiile</a:t>
            </a:r>
            <a:r>
              <a:rPr lang="en-US" dirty="0" smtClean="0"/>
              <a:t>. </a:t>
            </a:r>
            <a:r>
              <a:rPr lang="en-US" dirty="0" err="1" smtClean="0"/>
              <a:t>Deshidratarea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usoara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severa</a:t>
            </a:r>
            <a:r>
              <a:rPr lang="en-US" dirty="0" smtClean="0"/>
              <a:t>, cu </a:t>
            </a:r>
            <a:r>
              <a:rPr lang="en-US" dirty="0" err="1" smtClean="0"/>
              <a:t>aparitia</a:t>
            </a:r>
            <a:r>
              <a:rPr lang="en-US" dirty="0" smtClean="0"/>
              <a:t> </a:t>
            </a:r>
            <a:r>
              <a:rPr lang="en-US" dirty="0" err="1" smtClean="0"/>
              <a:t>comei</a:t>
            </a:r>
            <a:r>
              <a:rPr lang="en-US" dirty="0" smtClean="0"/>
              <a:t>, care </a:t>
            </a:r>
            <a:r>
              <a:rPr lang="en-US" dirty="0" err="1" smtClean="0"/>
              <a:t>pune</a:t>
            </a:r>
            <a:r>
              <a:rPr lang="en-US" dirty="0" smtClean="0"/>
              <a:t> </a:t>
            </a:r>
            <a:r>
              <a:rPr lang="en-US" dirty="0" err="1" smtClean="0"/>
              <a:t>viata</a:t>
            </a:r>
            <a:r>
              <a:rPr lang="en-US" dirty="0" smtClean="0"/>
              <a:t> in </a:t>
            </a:r>
            <a:r>
              <a:rPr lang="en-US" dirty="0" err="1" smtClean="0"/>
              <a:t>pericol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5844" name="Picture 4" descr="http://t2.gstatic.com/images?q=tbn:ANd9GcTEdXCDLjtvlAdC9iTPz7E_gXXaBBvJLRu_ffBgiOysMwLvj7B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57166"/>
            <a:ext cx="2143140" cy="1605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Gura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Digestia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incepe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cavitatea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bucala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mestecare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mancarea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maruntita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transformata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ajutorul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salivei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-o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masa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alimentara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umeda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Mancarea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devine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astfel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usor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inghitit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Saliva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contine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enzime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digestive care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sunt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utilizate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dezintegra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chimic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glucidele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carbohidratii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7522" name="Picture 2" descr="http://t3.gstatic.com/images?q=tbn:ANd9GcRlULc44J-qMuUXaHsuYFpd3BMQhQrwYy0iGY_KYkoTsuhv-Xq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357694"/>
            <a:ext cx="5333189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err="1" smtClean="0"/>
              <a:t>Diverticuloza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diverticulita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Diveriticuloza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o stare in care </a:t>
            </a:r>
            <a:r>
              <a:rPr lang="en-US" dirty="0" err="1" smtClean="0"/>
              <a:t>formatiuni</a:t>
            </a:r>
            <a:r>
              <a:rPr lang="en-US" dirty="0" smtClean="0"/>
              <a:t> </a:t>
            </a:r>
            <a:r>
              <a:rPr lang="en-US" dirty="0" err="1" smtClean="0"/>
              <a:t>asemanatoare</a:t>
            </a:r>
            <a:r>
              <a:rPr lang="en-US" dirty="0" smtClean="0"/>
              <a:t> cu </a:t>
            </a:r>
            <a:r>
              <a:rPr lang="en-US" dirty="0" err="1" smtClean="0"/>
              <a:t>niste</a:t>
            </a:r>
            <a:r>
              <a:rPr lang="en-US" dirty="0" smtClean="0"/>
              <a:t> </a:t>
            </a:r>
            <a:r>
              <a:rPr lang="en-US" dirty="0" err="1" smtClean="0"/>
              <a:t>pungi</a:t>
            </a:r>
            <a:r>
              <a:rPr lang="en-US" dirty="0" smtClean="0"/>
              <a:t> se </a:t>
            </a:r>
            <a:r>
              <a:rPr lang="en-US" dirty="0" err="1" smtClean="0"/>
              <a:t>formeaza</a:t>
            </a:r>
            <a:r>
              <a:rPr lang="en-US" dirty="0" smtClean="0"/>
              <a:t> in </a:t>
            </a:r>
            <a:r>
              <a:rPr lang="en-US" dirty="0" err="1" smtClean="0"/>
              <a:t>peretele</a:t>
            </a:r>
            <a:r>
              <a:rPr lang="en-US" dirty="0" smtClean="0"/>
              <a:t> </a:t>
            </a:r>
            <a:r>
              <a:rPr lang="en-US" dirty="0" err="1" smtClean="0"/>
              <a:t>intestinului</a:t>
            </a:r>
            <a:r>
              <a:rPr lang="en-US" dirty="0" smtClean="0"/>
              <a:t>. </a:t>
            </a:r>
            <a:r>
              <a:rPr lang="en-US" dirty="0" err="1" smtClean="0"/>
              <a:t>Aceste</a:t>
            </a:r>
            <a:r>
              <a:rPr lang="en-US" dirty="0" smtClean="0"/>
              <a:t> </a:t>
            </a:r>
            <a:r>
              <a:rPr lang="en-US" dirty="0" err="1" smtClean="0"/>
              <a:t>pungi</a:t>
            </a:r>
            <a:r>
              <a:rPr lang="en-US" dirty="0" smtClean="0"/>
              <a:t>, </a:t>
            </a:r>
            <a:r>
              <a:rPr lang="en-US" dirty="0" err="1" smtClean="0"/>
              <a:t>cunoscute</a:t>
            </a:r>
            <a:r>
              <a:rPr lang="en-US" dirty="0" smtClean="0"/>
              <a:t> ca </a:t>
            </a:r>
            <a:r>
              <a:rPr lang="en-US" dirty="0" err="1" smtClean="0"/>
              <a:t>diverticuli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de </a:t>
            </a:r>
            <a:r>
              <a:rPr lang="en-US" dirty="0" err="1" smtClean="0"/>
              <a:t>marimea</a:t>
            </a:r>
            <a:r>
              <a:rPr lang="en-US" dirty="0" smtClean="0"/>
              <a:t>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boabe</a:t>
            </a:r>
            <a:r>
              <a:rPr lang="en-US" dirty="0" smtClean="0"/>
              <a:t> </a:t>
            </a:r>
            <a:r>
              <a:rPr lang="en-US" dirty="0" err="1" smtClean="0"/>
              <a:t>mari</a:t>
            </a:r>
            <a:r>
              <a:rPr lang="en-US" dirty="0" smtClean="0"/>
              <a:t> de </a:t>
            </a:r>
            <a:r>
              <a:rPr lang="en-US" dirty="0" err="1" smtClean="0"/>
              <a:t>mazare</a:t>
            </a:r>
            <a:r>
              <a:rPr lang="en-US" dirty="0" smtClean="0"/>
              <a:t>. </a:t>
            </a:r>
            <a:r>
              <a:rPr lang="en-US" dirty="0" err="1" smtClean="0"/>
              <a:t>Acestia</a:t>
            </a:r>
            <a:r>
              <a:rPr lang="en-US" dirty="0" smtClean="0"/>
              <a:t> se </a:t>
            </a:r>
            <a:r>
              <a:rPr lang="en-US" dirty="0" err="1" smtClean="0"/>
              <a:t>formeaza</a:t>
            </a:r>
            <a:r>
              <a:rPr lang="en-US" dirty="0" smtClean="0"/>
              <a:t> in </a:t>
            </a:r>
            <a:r>
              <a:rPr lang="en-US" dirty="0" err="1" smtClean="0"/>
              <a:t>partile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slabe</a:t>
            </a:r>
            <a:r>
              <a:rPr lang="en-US" dirty="0" smtClean="0"/>
              <a:t> ale </a:t>
            </a:r>
            <a:r>
              <a:rPr lang="en-US" dirty="0" err="1" smtClean="0"/>
              <a:t>peretelui</a:t>
            </a:r>
            <a:r>
              <a:rPr lang="en-US" dirty="0" smtClean="0"/>
              <a:t> intestinal, </a:t>
            </a:r>
            <a:r>
              <a:rPr lang="en-US" dirty="0" err="1" smtClean="0"/>
              <a:t>cel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adesea</a:t>
            </a:r>
            <a:r>
              <a:rPr lang="en-US" dirty="0" smtClean="0"/>
              <a:t> in </a:t>
            </a:r>
            <a:r>
              <a:rPr lang="en-US" dirty="0" err="1" smtClean="0"/>
              <a:t>partea</a:t>
            </a:r>
            <a:r>
              <a:rPr lang="en-US" dirty="0" smtClean="0"/>
              <a:t> </a:t>
            </a:r>
            <a:r>
              <a:rPr lang="en-US" dirty="0" err="1" smtClean="0"/>
              <a:t>inferioara</a:t>
            </a:r>
            <a:r>
              <a:rPr lang="en-US" dirty="0" smtClean="0"/>
              <a:t> a </a:t>
            </a:r>
            <a:r>
              <a:rPr lang="en-US" dirty="0" err="1" smtClean="0"/>
              <a:t>colonului</a:t>
            </a:r>
            <a:r>
              <a:rPr lang="en-US" dirty="0" smtClean="0"/>
              <a:t> (</a:t>
            </a:r>
            <a:r>
              <a:rPr lang="en-US" dirty="0" err="1" smtClean="0"/>
              <a:t>intestinul</a:t>
            </a:r>
            <a:r>
              <a:rPr lang="en-US" dirty="0" smtClean="0"/>
              <a:t> </a:t>
            </a:r>
            <a:r>
              <a:rPr lang="en-US" dirty="0" err="1" smtClean="0"/>
              <a:t>gros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Adesea</a:t>
            </a:r>
            <a:r>
              <a:rPr lang="en-US" dirty="0" smtClean="0"/>
              <a:t> </a:t>
            </a:r>
            <a:r>
              <a:rPr lang="en-US" dirty="0" err="1" smtClean="0"/>
              <a:t>diverticuloza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diagnosticata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examinare</a:t>
            </a:r>
            <a:r>
              <a:rPr lang="en-US" dirty="0" smtClean="0"/>
              <a:t> X-ray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intestinala</a:t>
            </a:r>
            <a:r>
              <a:rPr lang="en-US" dirty="0" smtClean="0"/>
              <a:t> </a:t>
            </a:r>
            <a:r>
              <a:rPr lang="en-US" dirty="0" err="1" smtClean="0"/>
              <a:t>efectuate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motive care nu au </a:t>
            </a:r>
            <a:r>
              <a:rPr lang="en-US" dirty="0" err="1" smtClean="0"/>
              <a:t>legatura</a:t>
            </a:r>
            <a:r>
              <a:rPr lang="en-US" dirty="0" smtClean="0"/>
              <a:t> cu </a:t>
            </a:r>
            <a:r>
              <a:rPr lang="en-US" dirty="0" err="1" smtClean="0"/>
              <a:t>boala</a:t>
            </a:r>
            <a:r>
              <a:rPr lang="en-US" dirty="0" smtClean="0"/>
              <a:t>. </a:t>
            </a:r>
            <a:r>
              <a:rPr lang="en-US" dirty="0" err="1" smtClean="0"/>
              <a:t>Medicul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vedea</a:t>
            </a:r>
            <a:r>
              <a:rPr lang="en-US" dirty="0" smtClean="0"/>
              <a:t> </a:t>
            </a:r>
            <a:r>
              <a:rPr lang="en-US" dirty="0" err="1" smtClean="0"/>
              <a:t>diverticulul</a:t>
            </a:r>
            <a:r>
              <a:rPr lang="en-US" dirty="0" smtClean="0"/>
              <a:t> </a:t>
            </a:r>
            <a:r>
              <a:rPr lang="en-US" dirty="0" err="1" smtClean="0"/>
              <a:t>printr</a:t>
            </a:r>
            <a:r>
              <a:rPr lang="en-US" dirty="0" smtClean="0"/>
              <a:t>-un tub </a:t>
            </a:r>
            <a:r>
              <a:rPr lang="en-US" dirty="0" err="1" smtClean="0"/>
              <a:t>flexibil</a:t>
            </a:r>
            <a:r>
              <a:rPr lang="en-US" dirty="0" smtClean="0"/>
              <a:t> (</a:t>
            </a:r>
            <a:r>
              <a:rPr lang="en-US" dirty="0" err="1" smtClean="0"/>
              <a:t>colonoscop</a:t>
            </a:r>
            <a:r>
              <a:rPr lang="en-US" dirty="0" smtClean="0"/>
              <a:t>) care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introdus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anus.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aceasta</a:t>
            </a:r>
            <a:r>
              <a:rPr lang="en-US" dirty="0" smtClean="0"/>
              <a:t> </a:t>
            </a:r>
            <a:r>
              <a:rPr lang="en-US" dirty="0" err="1" smtClean="0"/>
              <a:t>examinare</a:t>
            </a:r>
            <a:r>
              <a:rPr lang="en-US" dirty="0" smtClean="0"/>
              <a:t>, </a:t>
            </a:r>
            <a:r>
              <a:rPr lang="en-US" dirty="0" err="1" smtClean="0"/>
              <a:t>diverticulul</a:t>
            </a:r>
            <a:r>
              <a:rPr lang="en-US" dirty="0" smtClean="0"/>
              <a:t> </a:t>
            </a:r>
            <a:r>
              <a:rPr lang="en-US" dirty="0" err="1" smtClean="0"/>
              <a:t>apare</a:t>
            </a:r>
            <a:r>
              <a:rPr lang="en-US" dirty="0" smtClean="0"/>
              <a:t> ca un </a:t>
            </a:r>
            <a:r>
              <a:rPr lang="en-US" u="sng" dirty="0" smtClean="0"/>
              <a:t>,,</a:t>
            </a:r>
            <a:r>
              <a:rPr lang="en-US" u="sng" dirty="0" err="1" smtClean="0"/>
              <a:t>pasaj</a:t>
            </a:r>
            <a:r>
              <a:rPr lang="en-US" u="sng" dirty="0" smtClean="0"/>
              <a:t> </a:t>
            </a:r>
            <a:r>
              <a:rPr lang="en-US" u="sng" dirty="0" err="1" smtClean="0"/>
              <a:t>intunecat</a:t>
            </a:r>
            <a:r>
              <a:rPr lang="en-US" u="sng" dirty="0" smtClean="0"/>
              <a:t>,, care </a:t>
            </a:r>
            <a:r>
              <a:rPr lang="en-US" u="sng" dirty="0" err="1" smtClean="0"/>
              <a:t>iese</a:t>
            </a:r>
            <a:r>
              <a:rPr lang="en-US" u="sng" dirty="0" smtClean="0"/>
              <a:t> din </a:t>
            </a:r>
            <a:r>
              <a:rPr lang="en-US" u="sng" dirty="0" err="1" smtClean="0"/>
              <a:t>conturul</a:t>
            </a:r>
            <a:r>
              <a:rPr lang="en-US" u="sng" dirty="0" smtClean="0"/>
              <a:t> normal al </a:t>
            </a:r>
            <a:r>
              <a:rPr lang="en-US" u="sng" dirty="0" err="1" smtClean="0"/>
              <a:t>peretelui</a:t>
            </a:r>
            <a:r>
              <a:rPr lang="en-US" u="sng" dirty="0" smtClean="0"/>
              <a:t> </a:t>
            </a:r>
            <a:r>
              <a:rPr lang="en-US" u="sng" dirty="0" err="1" smtClean="0"/>
              <a:t>colonului</a:t>
            </a:r>
            <a:r>
              <a:rPr lang="en-US" u="sng" dirty="0" smtClean="0"/>
              <a:t>.</a:t>
            </a:r>
            <a:r>
              <a:rPr lang="en-US" dirty="0" smtClean="0"/>
              <a:t> De </a:t>
            </a:r>
            <a:r>
              <a:rPr lang="en-US" dirty="0" err="1" smtClean="0"/>
              <a:t>asemenea</a:t>
            </a:r>
            <a:r>
              <a:rPr lang="en-US" dirty="0" smtClean="0"/>
              <a:t> </a:t>
            </a:r>
            <a:r>
              <a:rPr lang="en-US" dirty="0" err="1" smtClean="0"/>
              <a:t>medicul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face </a:t>
            </a:r>
            <a:r>
              <a:rPr lang="en-US" dirty="0" err="1" smtClean="0"/>
              <a:t>examinarea</a:t>
            </a:r>
            <a:r>
              <a:rPr lang="en-US" dirty="0" smtClean="0"/>
              <a:t> cu </a:t>
            </a:r>
            <a:r>
              <a:rPr lang="en-US" dirty="0" err="1" smtClean="0"/>
              <a:t>bariu</a:t>
            </a:r>
            <a:r>
              <a:rPr lang="en-US" dirty="0" smtClean="0"/>
              <a:t> </a:t>
            </a:r>
            <a:r>
              <a:rPr lang="en-US" u="sng" dirty="0" smtClean="0"/>
              <a:t>(</a:t>
            </a:r>
            <a:r>
              <a:rPr lang="en-US" u="sng" dirty="0" err="1" smtClean="0"/>
              <a:t>bariu</a:t>
            </a:r>
            <a:r>
              <a:rPr lang="en-US" u="sng" dirty="0" smtClean="0"/>
              <a:t> </a:t>
            </a:r>
            <a:r>
              <a:rPr lang="en-US" u="sng" dirty="0" err="1" smtClean="0"/>
              <a:t>pasaj</a:t>
            </a:r>
            <a:r>
              <a:rPr lang="en-US" u="sng" dirty="0" smtClean="0"/>
              <a:t>?), o </a:t>
            </a:r>
            <a:r>
              <a:rPr lang="en-US" u="sng" dirty="0" err="1" smtClean="0"/>
              <a:t>examinare</a:t>
            </a:r>
            <a:r>
              <a:rPr lang="en-US" u="sng" dirty="0" smtClean="0"/>
              <a:t> </a:t>
            </a:r>
            <a:r>
              <a:rPr lang="en-US" u="sng" dirty="0" err="1" smtClean="0"/>
              <a:t>radiologica</a:t>
            </a:r>
            <a:r>
              <a:rPr lang="en-US" dirty="0" smtClean="0"/>
              <a:t> care </a:t>
            </a:r>
            <a:r>
              <a:rPr lang="en-US" dirty="0" err="1" smtClean="0"/>
              <a:t>releva</a:t>
            </a:r>
            <a:r>
              <a:rPr lang="en-US" dirty="0" smtClean="0"/>
              <a:t> </a:t>
            </a:r>
            <a:r>
              <a:rPr lang="en-US" dirty="0" err="1" smtClean="0"/>
              <a:t>pungile</a:t>
            </a:r>
            <a:r>
              <a:rPr lang="en-US" dirty="0" smtClean="0"/>
              <a:t> la </a:t>
            </a:r>
            <a:r>
              <a:rPr lang="en-US" dirty="0" err="1" smtClean="0"/>
              <a:t>nivelul</a:t>
            </a:r>
            <a:r>
              <a:rPr lang="en-US" dirty="0" smtClean="0"/>
              <a:t> </a:t>
            </a:r>
            <a:r>
              <a:rPr lang="en-US" dirty="0" err="1" smtClean="0"/>
              <a:t>peretilor</a:t>
            </a:r>
            <a:r>
              <a:rPr lang="en-US" dirty="0" smtClean="0"/>
              <a:t> </a:t>
            </a:r>
            <a:r>
              <a:rPr lang="en-US" dirty="0" err="1" smtClean="0"/>
              <a:t>colonului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sCAEKZWW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04223" cy="4067188"/>
          </a:xfrm>
          <a:prstGeom prst="rect">
            <a:avLst/>
          </a:prstGeom>
        </p:spPr>
      </p:pic>
      <p:pic>
        <p:nvPicPr>
          <p:cNvPr id="4" name="Content Placeholder 3" descr="untitled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00364" y="3357562"/>
            <a:ext cx="5073784" cy="3143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 smtClean="0"/>
              <a:t>Dizenterie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b="1" dirty="0" smtClean="0"/>
              <a:t>Dizenterie</a:t>
            </a:r>
            <a:r>
              <a:rPr lang="ro-RO" dirty="0" smtClean="0"/>
              <a:t> (cunoscut anterior ca </a:t>
            </a:r>
            <a:r>
              <a:rPr lang="ro-RO" b="1" dirty="0" smtClean="0"/>
              <a:t>fluxul</a:t>
            </a:r>
            <a:r>
              <a:rPr lang="ro-RO" dirty="0" smtClean="0"/>
              <a:t> sau </a:t>
            </a:r>
            <a:r>
              <a:rPr lang="ro-RO" b="1" dirty="0" smtClean="0"/>
              <a:t>flux sângeros</a:t>
            </a:r>
            <a:r>
              <a:rPr lang="ro-RO" dirty="0" smtClean="0"/>
              <a:t>) este o tulburare inflamatorii din intestin, mai ales de colon, care duce la severă diaree conținând mucus sau sânge în fecale. Dacă sunt lăsate netratate, dizenterie poate fi fatală.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dirty="0" err="1" smtClean="0"/>
              <a:t>Esofagita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5257808" cy="4846320"/>
          </a:xfrm>
        </p:spPr>
        <p:txBody>
          <a:bodyPr>
            <a:normAutofit fontScale="92500"/>
          </a:bodyPr>
          <a:lstStyle/>
          <a:p>
            <a:r>
              <a:rPr lang="vi-VN" b="1" dirty="0" smtClean="0"/>
              <a:t>Esofagita</a:t>
            </a:r>
            <a:r>
              <a:rPr lang="vi-VN" dirty="0" smtClean="0"/>
              <a:t> este acea afecţiune care presupune </a:t>
            </a:r>
            <a:r>
              <a:rPr lang="vi-VN" b="1" dirty="0" smtClean="0"/>
              <a:t>inflamaţia acută</a:t>
            </a:r>
            <a:r>
              <a:rPr lang="vi-VN" dirty="0" smtClean="0"/>
              <a:t> sau </a:t>
            </a:r>
            <a:r>
              <a:rPr lang="vi-VN" b="1" dirty="0" smtClean="0"/>
              <a:t>cronică </a:t>
            </a:r>
            <a:r>
              <a:rPr lang="vi-VN" dirty="0" smtClean="0"/>
              <a:t>a </a:t>
            </a:r>
            <a:r>
              <a:rPr lang="vi-VN" b="1" dirty="0" smtClean="0"/>
              <a:t>esofagului</a:t>
            </a:r>
            <a:r>
              <a:rPr lang="vi-VN" dirty="0" smtClean="0"/>
              <a:t>. Practic, infecţia este răspândită în întreaga mucoasă a tractului ce leagă gâtul de stomac. Există mai multe cauze ale prezenţei esofagitei. Printre acestea se numără iritaţia acidă a stomacului ca urmare a </a:t>
            </a:r>
            <a:r>
              <a:rPr lang="vi-VN" b="1" dirty="0" smtClean="0"/>
              <a:t>refluxului gastro-esofagian</a:t>
            </a:r>
            <a:r>
              <a:rPr lang="vi-VN" dirty="0" smtClean="0"/>
              <a:t>, infecţiile cauzate de bacteria, fungi sau virusuri care slăbesc sistemul imun.</a:t>
            </a:r>
            <a:endParaRPr lang="vi-VN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357166"/>
            <a:ext cx="2323366" cy="62957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dirty="0" err="1" smtClean="0">
                <a:hlinkClick r:id="rId2" tooltip="Eruptia dentara"/>
              </a:rPr>
              <a:t>Eruptia</a:t>
            </a:r>
            <a:r>
              <a:rPr lang="en-US" dirty="0" smtClean="0">
                <a:hlinkClick r:id="rId2" tooltip="Eruptia dentara"/>
              </a:rPr>
              <a:t> </a:t>
            </a:r>
            <a:r>
              <a:rPr lang="en-US" dirty="0" err="1" smtClean="0">
                <a:hlinkClick r:id="rId2" tooltip="Eruptia dentara"/>
              </a:rPr>
              <a:t>dentara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Inainte</a:t>
            </a:r>
            <a:r>
              <a:rPr lang="en-US" dirty="0" smtClean="0"/>
              <a:t> de </a:t>
            </a:r>
            <a:r>
              <a:rPr lang="en-US" dirty="0" err="1" smtClean="0"/>
              <a:t>nastere</a:t>
            </a:r>
            <a:r>
              <a:rPr lang="en-US" dirty="0" smtClean="0"/>
              <a:t>, </a:t>
            </a:r>
            <a:r>
              <a:rPr lang="en-US" dirty="0" err="1" smtClean="0"/>
              <a:t>dintii</a:t>
            </a:r>
            <a:r>
              <a:rPr lang="en-US" dirty="0" smtClean="0"/>
              <a:t> </a:t>
            </a:r>
            <a:r>
              <a:rPr lang="en-US" dirty="0" err="1" smtClean="0"/>
              <a:t>sugarului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deja</a:t>
            </a:r>
            <a:r>
              <a:rPr lang="en-US" dirty="0" smtClean="0"/>
              <a:t> </a:t>
            </a:r>
            <a:r>
              <a:rPr lang="en-US" dirty="0" err="1" smtClean="0"/>
              <a:t>dezvoltati</a:t>
            </a:r>
            <a:r>
              <a:rPr lang="en-US" dirty="0" smtClean="0"/>
              <a:t> in </a:t>
            </a:r>
            <a:r>
              <a:rPr lang="en-US" dirty="0" err="1" smtClean="0"/>
              <a:t>interiorul</a:t>
            </a:r>
            <a:r>
              <a:rPr lang="en-US" dirty="0" smtClean="0"/>
              <a:t> </a:t>
            </a:r>
            <a:r>
              <a:rPr lang="en-US" dirty="0" err="1" smtClean="0"/>
              <a:t>gingiilor</a:t>
            </a:r>
            <a:r>
              <a:rPr lang="en-US" dirty="0" smtClean="0"/>
              <a:t>. </a:t>
            </a:r>
            <a:r>
              <a:rPr lang="en-US" dirty="0" err="1" smtClean="0"/>
              <a:t>Aproximativ</a:t>
            </a:r>
            <a:r>
              <a:rPr lang="en-US" dirty="0" smtClean="0"/>
              <a:t> in </a:t>
            </a:r>
            <a:r>
              <a:rPr lang="en-US" dirty="0" err="1" smtClean="0"/>
              <a:t>jurul</a:t>
            </a:r>
            <a:r>
              <a:rPr lang="en-US" dirty="0" smtClean="0"/>
              <a:t> </a:t>
            </a:r>
            <a:r>
              <a:rPr lang="en-US" dirty="0" err="1" smtClean="0"/>
              <a:t>varstei</a:t>
            </a:r>
            <a:r>
              <a:rPr lang="en-US" dirty="0" smtClean="0"/>
              <a:t> de </a:t>
            </a:r>
            <a:r>
              <a:rPr lang="en-US" b="1" dirty="0" smtClean="0"/>
              <a:t>4 </a:t>
            </a:r>
            <a:r>
              <a:rPr lang="en-US" b="1" dirty="0" err="1" smtClean="0"/>
              <a:t>luni</a:t>
            </a:r>
            <a:r>
              <a:rPr lang="en-US" dirty="0" smtClean="0"/>
              <a:t>, </a:t>
            </a:r>
            <a:r>
              <a:rPr lang="en-US" dirty="0" err="1" smtClean="0"/>
              <a:t>dintii</a:t>
            </a:r>
            <a:r>
              <a:rPr lang="en-US" dirty="0" smtClean="0"/>
              <a:t> </a:t>
            </a:r>
            <a:r>
              <a:rPr lang="en-US" dirty="0" err="1" smtClean="0"/>
              <a:t>incep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se </a:t>
            </a:r>
            <a:r>
              <a:rPr lang="en-US" dirty="0" err="1" smtClean="0"/>
              <a:t>deplaseze</a:t>
            </a:r>
            <a:r>
              <a:rPr lang="en-US" dirty="0" smtClean="0"/>
              <a:t> </a:t>
            </a:r>
            <a:r>
              <a:rPr lang="en-US" dirty="0" err="1" smtClean="0"/>
              <a:t>catre</a:t>
            </a:r>
            <a:r>
              <a:rPr lang="en-US" dirty="0" smtClean="0"/>
              <a:t> </a:t>
            </a:r>
            <a:r>
              <a:rPr lang="en-US" dirty="0" err="1" smtClean="0"/>
              <a:t>suprafata</a:t>
            </a:r>
            <a:r>
              <a:rPr lang="en-US" dirty="0" smtClean="0"/>
              <a:t>. In </a:t>
            </a:r>
            <a:r>
              <a:rPr lang="en-US" dirty="0" err="1" smtClean="0"/>
              <a:t>jurul</a:t>
            </a:r>
            <a:r>
              <a:rPr lang="en-US" dirty="0" smtClean="0"/>
              <a:t> </a:t>
            </a:r>
            <a:r>
              <a:rPr lang="en-US" dirty="0" err="1" smtClean="0"/>
              <a:t>varstei</a:t>
            </a:r>
            <a:r>
              <a:rPr lang="en-US" dirty="0" smtClean="0"/>
              <a:t> de </a:t>
            </a:r>
            <a:r>
              <a:rPr lang="en-US" b="1" dirty="0" smtClean="0"/>
              <a:t>7 </a:t>
            </a:r>
            <a:r>
              <a:rPr lang="en-US" b="1" dirty="0" err="1" smtClean="0"/>
              <a:t>luni</a:t>
            </a:r>
            <a:r>
              <a:rPr lang="en-US" dirty="0" smtClean="0"/>
              <a:t>, </a:t>
            </a:r>
            <a:r>
              <a:rPr lang="en-US" dirty="0" err="1" smtClean="0"/>
              <a:t>sugarul</a:t>
            </a:r>
            <a:r>
              <a:rPr lang="en-US" dirty="0" smtClean="0"/>
              <a:t> tau se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afla</a:t>
            </a:r>
            <a:r>
              <a:rPr lang="en-US" dirty="0" smtClean="0"/>
              <a:t> </a:t>
            </a:r>
            <a:r>
              <a:rPr lang="en-US" dirty="0" err="1" smtClean="0"/>
              <a:t>probabil</a:t>
            </a:r>
            <a:r>
              <a:rPr lang="en-US" dirty="0" smtClean="0"/>
              <a:t> in </a:t>
            </a:r>
            <a:r>
              <a:rPr lang="en-US" dirty="0" err="1" smtClean="0"/>
              <a:t>faza</a:t>
            </a:r>
            <a:r>
              <a:rPr lang="en-US" dirty="0" smtClean="0"/>
              <a:t> de </a:t>
            </a:r>
            <a:r>
              <a:rPr lang="en-US" b="1" dirty="0" err="1" smtClean="0"/>
              <a:t>eruptie</a:t>
            </a:r>
            <a:r>
              <a:rPr lang="en-US" b="1" dirty="0" smtClean="0"/>
              <a:t> </a:t>
            </a:r>
            <a:r>
              <a:rPr lang="en-US" b="1" dirty="0" err="1" smtClean="0"/>
              <a:t>activa</a:t>
            </a:r>
            <a:r>
              <a:rPr lang="en-US" dirty="0" smtClean="0"/>
              <a:t> </a:t>
            </a:r>
            <a:r>
              <a:rPr lang="en-US" b="1" dirty="0" smtClean="0"/>
              <a:t>a </a:t>
            </a:r>
            <a:r>
              <a:rPr lang="en-US" b="1" dirty="0" err="1" smtClean="0"/>
              <a:t>dintilor</a:t>
            </a:r>
            <a:r>
              <a:rPr lang="en-US" dirty="0" smtClean="0"/>
              <a:t>, </a:t>
            </a:r>
            <a:r>
              <a:rPr lang="en-US" dirty="0" err="1" smtClean="0"/>
              <a:t>majoritatea</a:t>
            </a:r>
            <a:r>
              <a:rPr lang="en-US" dirty="0" smtClean="0"/>
              <a:t> </a:t>
            </a:r>
            <a:r>
              <a:rPr lang="en-US" dirty="0" err="1" smtClean="0"/>
              <a:t>dintilor</a:t>
            </a:r>
            <a:r>
              <a:rPr lang="en-US" dirty="0" smtClean="0"/>
              <a:t> de </a:t>
            </a:r>
            <a:r>
              <a:rPr lang="en-US" dirty="0" err="1" smtClean="0"/>
              <a:t>lapte</a:t>
            </a:r>
            <a:r>
              <a:rPr lang="en-US" dirty="0" smtClean="0"/>
              <a:t> </a:t>
            </a:r>
            <a:r>
              <a:rPr lang="en-US" dirty="0" err="1" smtClean="0"/>
              <a:t>fiind</a:t>
            </a:r>
            <a:r>
              <a:rPr lang="en-US" dirty="0" smtClean="0"/>
              <a:t> in diverse </a:t>
            </a:r>
            <a:r>
              <a:rPr lang="en-US" dirty="0" err="1" smtClean="0"/>
              <a:t>stadii</a:t>
            </a:r>
            <a:r>
              <a:rPr lang="en-US" dirty="0" smtClean="0"/>
              <a:t> de </a:t>
            </a:r>
            <a:r>
              <a:rPr lang="en-US" dirty="0" err="1" smtClean="0"/>
              <a:t>eruptie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emergenta</a:t>
            </a:r>
            <a:r>
              <a:rPr lang="en-US" dirty="0" smtClean="0"/>
              <a:t> din </a:t>
            </a:r>
            <a:r>
              <a:rPr lang="en-US" dirty="0" err="1" smtClean="0"/>
              <a:t>gingii</a:t>
            </a:r>
            <a:r>
              <a:rPr lang="en-US" dirty="0" smtClean="0"/>
              <a:t>. </a:t>
            </a:r>
          </a:p>
          <a:p>
            <a:r>
              <a:rPr lang="en-US" b="1" dirty="0" err="1" smtClean="0"/>
              <a:t>Eruptia</a:t>
            </a:r>
            <a:r>
              <a:rPr lang="en-US" b="1" dirty="0" smtClean="0"/>
              <a:t> </a:t>
            </a:r>
            <a:r>
              <a:rPr lang="en-US" b="1" dirty="0" err="1" smtClean="0"/>
              <a:t>dentara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un </a:t>
            </a:r>
            <a:r>
              <a:rPr lang="en-US" dirty="0" err="1" smtClean="0"/>
              <a:t>fenomen</a:t>
            </a:r>
            <a:r>
              <a:rPr lang="en-US" dirty="0" smtClean="0"/>
              <a:t> </a:t>
            </a:r>
            <a:r>
              <a:rPr lang="en-US" dirty="0" err="1" smtClean="0"/>
              <a:t>fiziologic</a:t>
            </a:r>
            <a:r>
              <a:rPr lang="en-US" dirty="0" smtClean="0"/>
              <a:t> </a:t>
            </a:r>
            <a:r>
              <a:rPr lang="en-US" dirty="0" err="1" smtClean="0"/>
              <a:t>caracterizat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migrarea</a:t>
            </a:r>
            <a:r>
              <a:rPr lang="en-US" dirty="0" smtClean="0"/>
              <a:t> </a:t>
            </a:r>
            <a:r>
              <a:rPr lang="en-US" dirty="0" err="1" smtClean="0"/>
              <a:t>dintilor</a:t>
            </a:r>
            <a:r>
              <a:rPr lang="en-US" dirty="0" smtClean="0"/>
              <a:t> din </a:t>
            </a:r>
            <a:r>
              <a:rPr lang="en-US" dirty="0" err="1" smtClean="0"/>
              <a:t>profunzimea</a:t>
            </a:r>
            <a:r>
              <a:rPr lang="en-US" dirty="0" smtClean="0"/>
              <a:t> </a:t>
            </a:r>
            <a:r>
              <a:rPr lang="en-US" dirty="0" err="1" smtClean="0"/>
              <a:t>arcadelor</a:t>
            </a:r>
            <a:r>
              <a:rPr lang="en-US" dirty="0" smtClean="0"/>
              <a:t> </a:t>
            </a:r>
            <a:r>
              <a:rPr lang="en-US" dirty="0" err="1" smtClean="0"/>
              <a:t>dentare</a:t>
            </a:r>
            <a:r>
              <a:rPr lang="en-US" dirty="0" smtClean="0"/>
              <a:t>, </a:t>
            </a:r>
            <a:r>
              <a:rPr lang="en-US" dirty="0" err="1" smtClean="0"/>
              <a:t>unde</a:t>
            </a:r>
            <a:r>
              <a:rPr lang="en-US" dirty="0" smtClean="0"/>
              <a:t> au </a:t>
            </a:r>
            <a:r>
              <a:rPr lang="en-US" dirty="0" err="1" smtClean="0"/>
              <a:t>inceput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se </a:t>
            </a:r>
            <a:r>
              <a:rPr lang="en-US" dirty="0" err="1" smtClean="0"/>
              <a:t>formeze</a:t>
            </a:r>
            <a:r>
              <a:rPr lang="en-US" dirty="0" smtClean="0"/>
              <a:t> </a:t>
            </a:r>
            <a:r>
              <a:rPr lang="en-US" dirty="0" err="1" smtClean="0"/>
              <a:t>inca</a:t>
            </a:r>
            <a:r>
              <a:rPr lang="en-US" dirty="0" smtClean="0"/>
              <a:t> din </a:t>
            </a:r>
            <a:r>
              <a:rPr lang="en-US" dirty="0" err="1" smtClean="0"/>
              <a:t>timpul</a:t>
            </a:r>
            <a:r>
              <a:rPr lang="en-US" dirty="0" smtClean="0"/>
              <a:t> </a:t>
            </a:r>
            <a:r>
              <a:rPr lang="en-US" dirty="0" err="1" smtClean="0"/>
              <a:t>vietii</a:t>
            </a:r>
            <a:r>
              <a:rPr lang="en-US" dirty="0" smtClean="0"/>
              <a:t> intrauterine, </a:t>
            </a:r>
            <a:r>
              <a:rPr lang="en-US" dirty="0" err="1" smtClean="0"/>
              <a:t>pana</a:t>
            </a:r>
            <a:r>
              <a:rPr lang="en-US" dirty="0" smtClean="0"/>
              <a:t> la </a:t>
            </a:r>
            <a:r>
              <a:rPr lang="en-US" dirty="0" err="1" smtClean="0"/>
              <a:t>aparitia</a:t>
            </a:r>
            <a:r>
              <a:rPr lang="en-US" dirty="0" smtClean="0"/>
              <a:t> </a:t>
            </a:r>
            <a:r>
              <a:rPr lang="en-US" dirty="0" err="1" smtClean="0"/>
              <a:t>lor</a:t>
            </a:r>
            <a:r>
              <a:rPr lang="en-US" dirty="0" smtClean="0"/>
              <a:t> la </a:t>
            </a:r>
            <a:r>
              <a:rPr lang="en-US" dirty="0" err="1" smtClean="0"/>
              <a:t>suprafata</a:t>
            </a:r>
            <a:r>
              <a:rPr lang="en-US" dirty="0" smtClean="0"/>
              <a:t> </a:t>
            </a:r>
            <a:r>
              <a:rPr lang="en-US" dirty="0" err="1" smtClean="0"/>
              <a:t>gingiei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357166"/>
            <a:ext cx="7196166" cy="609857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err="1" smtClean="0"/>
              <a:t>Simptomele</a:t>
            </a:r>
            <a:r>
              <a:rPr lang="en-US" b="1" dirty="0" smtClean="0"/>
              <a:t> </a:t>
            </a:r>
            <a:r>
              <a:rPr lang="en-US" b="1" dirty="0" err="1" smtClean="0"/>
              <a:t>unei</a:t>
            </a:r>
            <a:r>
              <a:rPr lang="en-US" b="1" dirty="0" smtClean="0"/>
              <a:t> </a:t>
            </a:r>
            <a:r>
              <a:rPr lang="en-US" b="1" dirty="0" err="1" smtClean="0"/>
              <a:t>eruptii</a:t>
            </a:r>
            <a:r>
              <a:rPr lang="en-US" b="1" dirty="0" smtClean="0"/>
              <a:t> </a:t>
            </a:r>
            <a:r>
              <a:rPr lang="en-US" b="1" dirty="0" err="1" smtClean="0"/>
              <a:t>dentare</a:t>
            </a:r>
            <a:endParaRPr lang="en-US" b="1" dirty="0" smtClean="0"/>
          </a:p>
          <a:p>
            <a:r>
              <a:rPr lang="en-US" dirty="0" err="1" smtClean="0"/>
              <a:t>Chiar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aparitia</a:t>
            </a:r>
            <a:r>
              <a:rPr lang="en-US" dirty="0" smtClean="0"/>
              <a:t> </a:t>
            </a:r>
            <a:r>
              <a:rPr lang="en-US" dirty="0" err="1" smtClean="0"/>
              <a:t>primilor</a:t>
            </a:r>
            <a:r>
              <a:rPr lang="en-US" dirty="0" smtClean="0"/>
              <a:t> </a:t>
            </a:r>
            <a:r>
              <a:rPr lang="en-US" dirty="0" err="1" smtClean="0"/>
              <a:t>dinti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sugarului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etapa</a:t>
            </a:r>
            <a:r>
              <a:rPr lang="en-US" dirty="0" smtClean="0"/>
              <a:t> a </a:t>
            </a:r>
            <a:r>
              <a:rPr lang="en-US" dirty="0" err="1" smtClean="0"/>
              <a:t>dezvoltarii</a:t>
            </a:r>
            <a:r>
              <a:rPr lang="en-US" dirty="0" smtClean="0"/>
              <a:t> </a:t>
            </a:r>
            <a:r>
              <a:rPr lang="en-US" dirty="0" err="1" smtClean="0"/>
              <a:t>normale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nu o </a:t>
            </a:r>
            <a:r>
              <a:rPr lang="en-US" dirty="0" err="1" smtClean="0"/>
              <a:t>boala</a:t>
            </a:r>
            <a:r>
              <a:rPr lang="en-US" dirty="0" smtClean="0"/>
              <a:t>, ea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un </a:t>
            </a:r>
            <a:r>
              <a:rPr lang="en-US" dirty="0" err="1" smtClean="0"/>
              <a:t>fenomen</a:t>
            </a:r>
            <a:r>
              <a:rPr lang="en-US" dirty="0" smtClean="0"/>
              <a:t> </a:t>
            </a:r>
            <a:r>
              <a:rPr lang="en-US" dirty="0" err="1" smtClean="0"/>
              <a:t>iritant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dureros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copil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un moment de </a:t>
            </a:r>
            <a:r>
              <a:rPr lang="en-US" dirty="0" err="1" smtClean="0"/>
              <a:t>incercare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tine. </a:t>
            </a:r>
            <a:r>
              <a:rPr lang="en-US" dirty="0" err="1" smtClean="0"/>
              <a:t>Printre</a:t>
            </a:r>
            <a:r>
              <a:rPr lang="en-US" dirty="0" smtClean="0"/>
              <a:t> </a:t>
            </a:r>
            <a:r>
              <a:rPr lang="en-US" b="1" dirty="0" err="1" smtClean="0"/>
              <a:t>semnalele</a:t>
            </a:r>
            <a:r>
              <a:rPr lang="en-US" b="1" dirty="0" smtClean="0"/>
              <a:t> </a:t>
            </a:r>
            <a:r>
              <a:rPr lang="en-US" b="1" dirty="0" err="1" smtClean="0"/>
              <a:t>aparitiei</a:t>
            </a:r>
            <a:r>
              <a:rPr lang="en-US" b="1" dirty="0" smtClean="0"/>
              <a:t> </a:t>
            </a:r>
            <a:r>
              <a:rPr lang="en-US" b="1" dirty="0" err="1" smtClean="0"/>
              <a:t>dintilor</a:t>
            </a:r>
            <a:r>
              <a:rPr lang="en-US" dirty="0" smtClean="0"/>
              <a:t> se pot </a:t>
            </a:r>
            <a:r>
              <a:rPr lang="en-US" dirty="0" err="1" smtClean="0"/>
              <a:t>numara</a:t>
            </a:r>
            <a:r>
              <a:rPr lang="en-US" dirty="0" smtClean="0"/>
              <a:t>: </a:t>
            </a:r>
          </a:p>
          <a:p>
            <a:r>
              <a:rPr lang="en-US" dirty="0" smtClean="0"/>
              <a:t>- </a:t>
            </a:r>
            <a:r>
              <a:rPr lang="en-US" b="1" dirty="0" err="1" smtClean="0"/>
              <a:t>agitatie</a:t>
            </a:r>
            <a:r>
              <a:rPr lang="en-US" b="1" dirty="0" smtClean="0"/>
              <a:t> </a:t>
            </a:r>
            <a:r>
              <a:rPr lang="en-US" b="1" dirty="0" err="1" smtClean="0"/>
              <a:t>crescuta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b="1" dirty="0" err="1" smtClean="0"/>
              <a:t>febra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b="1" dirty="0" smtClean="0"/>
              <a:t>plans </a:t>
            </a:r>
            <a:r>
              <a:rPr lang="en-US" b="1" dirty="0" err="1" smtClean="0"/>
              <a:t>pe</a:t>
            </a:r>
            <a:r>
              <a:rPr lang="en-US" b="1" dirty="0" smtClean="0"/>
              <a:t> </a:t>
            </a:r>
            <a:r>
              <a:rPr lang="en-US" b="1" dirty="0" err="1" smtClean="0"/>
              <a:t>timp</a:t>
            </a:r>
            <a:r>
              <a:rPr lang="en-US" b="1" dirty="0" smtClean="0"/>
              <a:t> de </a:t>
            </a:r>
            <a:r>
              <a:rPr lang="en-US" b="1" dirty="0" err="1" smtClean="0"/>
              <a:t>noapte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b="1" dirty="0" err="1" smtClean="0"/>
              <a:t>hipersalivatie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b="1" dirty="0" err="1" smtClean="0"/>
              <a:t>senzatie</a:t>
            </a:r>
            <a:r>
              <a:rPr lang="en-US" b="1" dirty="0" smtClean="0"/>
              <a:t> de </a:t>
            </a:r>
            <a:r>
              <a:rPr lang="en-US" b="1" dirty="0" err="1" smtClean="0"/>
              <a:t>mancarime</a:t>
            </a:r>
            <a:r>
              <a:rPr lang="en-US" dirty="0" smtClean="0"/>
              <a:t> </a:t>
            </a:r>
            <a:r>
              <a:rPr lang="en-US" dirty="0" err="1" smtClean="0"/>
              <a:t>tradusa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muscarea</a:t>
            </a:r>
            <a:r>
              <a:rPr lang="en-US" dirty="0" smtClean="0"/>
              <a:t> </a:t>
            </a:r>
            <a:r>
              <a:rPr lang="en-US" dirty="0" err="1" smtClean="0"/>
              <a:t>degetelor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a </a:t>
            </a:r>
            <a:r>
              <a:rPr lang="en-US" dirty="0" err="1" smtClean="0"/>
              <a:t>jucariilor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b="1" dirty="0" err="1" smtClean="0"/>
              <a:t>gingii</a:t>
            </a:r>
            <a:r>
              <a:rPr lang="en-US" b="1" dirty="0" smtClean="0"/>
              <a:t> </a:t>
            </a:r>
            <a:r>
              <a:rPr lang="en-US" b="1" dirty="0" err="1" smtClean="0"/>
              <a:t>inflamate</a:t>
            </a:r>
            <a:r>
              <a:rPr lang="en-US" b="1" dirty="0" smtClean="0"/>
              <a:t> </a:t>
            </a:r>
            <a:r>
              <a:rPr lang="en-US" b="1" dirty="0" err="1" smtClean="0"/>
              <a:t>si</a:t>
            </a:r>
            <a:r>
              <a:rPr lang="en-US" b="1" dirty="0" smtClean="0"/>
              <a:t> </a:t>
            </a:r>
            <a:r>
              <a:rPr lang="en-US" b="1" dirty="0" err="1" smtClean="0"/>
              <a:t>rosii</a:t>
            </a:r>
            <a:r>
              <a:rPr lang="en-US" dirty="0" smtClean="0"/>
              <a:t>, in special </a:t>
            </a:r>
            <a:r>
              <a:rPr lang="en-US" dirty="0" err="1" smtClean="0"/>
              <a:t>acolo</a:t>
            </a:r>
            <a:r>
              <a:rPr lang="en-US" dirty="0" smtClean="0"/>
              <a:t> </a:t>
            </a:r>
            <a:r>
              <a:rPr lang="en-US" dirty="0" err="1" smtClean="0"/>
              <a:t>unde</a:t>
            </a:r>
            <a:r>
              <a:rPr lang="en-US" dirty="0" smtClean="0"/>
              <a:t> un </a:t>
            </a:r>
            <a:r>
              <a:rPr lang="en-US" dirty="0" err="1" smtClean="0"/>
              <a:t>dinte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cale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erupa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refuzul</a:t>
            </a:r>
            <a:r>
              <a:rPr lang="en-US" dirty="0" smtClean="0"/>
              <a:t> de a </a:t>
            </a:r>
            <a:r>
              <a:rPr lang="en-US" dirty="0" err="1" smtClean="0"/>
              <a:t>suge</a:t>
            </a:r>
            <a:r>
              <a:rPr lang="en-US" dirty="0" smtClean="0"/>
              <a:t> din san </a:t>
            </a:r>
            <a:r>
              <a:rPr lang="en-US" dirty="0" err="1" smtClean="0"/>
              <a:t>sau</a:t>
            </a:r>
            <a:r>
              <a:rPr lang="en-US" dirty="0" smtClean="0"/>
              <a:t> din </a:t>
            </a:r>
            <a:r>
              <a:rPr lang="en-US" dirty="0" err="1" smtClean="0"/>
              <a:t>biberon</a:t>
            </a:r>
            <a:r>
              <a:rPr lang="en-US" dirty="0" smtClean="0"/>
              <a:t>, </a:t>
            </a:r>
            <a:r>
              <a:rPr lang="en-US" dirty="0" err="1" smtClean="0"/>
              <a:t>deoarece</a:t>
            </a:r>
            <a:r>
              <a:rPr lang="en-US" dirty="0" smtClean="0"/>
              <a:t> </a:t>
            </a:r>
            <a:r>
              <a:rPr lang="en-US" dirty="0" err="1" smtClean="0"/>
              <a:t>suptul</a:t>
            </a:r>
            <a:r>
              <a:rPr lang="en-US" dirty="0" smtClean="0"/>
              <a:t> </a:t>
            </a:r>
            <a:r>
              <a:rPr lang="en-US" dirty="0" err="1" smtClean="0"/>
              <a:t>atinge</a:t>
            </a:r>
            <a:r>
              <a:rPr lang="en-US" dirty="0" smtClean="0"/>
              <a:t> </a:t>
            </a:r>
            <a:r>
              <a:rPr lang="en-US" dirty="0" err="1" smtClean="0"/>
              <a:t>zona</a:t>
            </a:r>
            <a:r>
              <a:rPr lang="en-US" dirty="0" smtClean="0"/>
              <a:t> </a:t>
            </a:r>
            <a:r>
              <a:rPr lang="en-US" dirty="0" err="1" smtClean="0"/>
              <a:t>dureroasa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b="1" dirty="0" err="1" smtClean="0"/>
              <a:t>diaree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b="1" dirty="0" err="1" smtClean="0"/>
              <a:t>pierderea</a:t>
            </a:r>
            <a:r>
              <a:rPr lang="en-US" b="1" dirty="0" smtClean="0"/>
              <a:t> </a:t>
            </a:r>
            <a:r>
              <a:rPr lang="en-US" b="1" dirty="0" err="1" smtClean="0"/>
              <a:t>apetitului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b="1" dirty="0" err="1" smtClean="0"/>
              <a:t>voma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CAU6RMY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143116"/>
            <a:ext cx="5214974" cy="4268709"/>
          </a:xfrm>
        </p:spPr>
      </p:pic>
      <p:pic>
        <p:nvPicPr>
          <p:cNvPr id="5" name="Picture 4" descr="imagesCA92YDP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4071942"/>
            <a:ext cx="2384128" cy="2571768"/>
          </a:xfrm>
          <a:prstGeom prst="rect">
            <a:avLst/>
          </a:prstGeom>
        </p:spPr>
      </p:pic>
      <p:pic>
        <p:nvPicPr>
          <p:cNvPr id="6" name="Picture 5" descr="imagesCA181CA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214290"/>
            <a:ext cx="3143272" cy="2440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dirty="0" err="1" smtClean="0"/>
              <a:t>Fibroza</a:t>
            </a:r>
            <a:r>
              <a:rPr lang="en-US" dirty="0" smtClean="0"/>
              <a:t> </a:t>
            </a:r>
            <a:r>
              <a:rPr lang="en-US" dirty="0" err="1" smtClean="0"/>
              <a:t>chistica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(FC)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anomalie</a:t>
            </a:r>
            <a:r>
              <a:rPr lang="en-US" dirty="0" smtClean="0"/>
              <a:t> </a:t>
            </a:r>
            <a:r>
              <a:rPr lang="en-US" dirty="0" err="1" smtClean="0"/>
              <a:t>mostenita</a:t>
            </a:r>
            <a:r>
              <a:rPr lang="en-US" dirty="0" smtClean="0"/>
              <a:t> care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determinata</a:t>
            </a:r>
            <a:r>
              <a:rPr lang="en-US" dirty="0" smtClean="0"/>
              <a:t> de </a:t>
            </a:r>
            <a:r>
              <a:rPr lang="en-US" dirty="0" err="1" smtClean="0"/>
              <a:t>modificarea</a:t>
            </a:r>
            <a:r>
              <a:rPr lang="en-US" dirty="0" smtClean="0"/>
              <a:t> (</a:t>
            </a:r>
            <a:r>
              <a:rPr lang="en-US" dirty="0" err="1" smtClean="0"/>
              <a:t>mutatia</a:t>
            </a:r>
            <a:r>
              <a:rPr lang="en-US" dirty="0" smtClean="0"/>
              <a:t>) </a:t>
            </a:r>
            <a:r>
              <a:rPr lang="en-US" dirty="0" err="1" smtClean="0"/>
              <a:t>genei</a:t>
            </a:r>
            <a:r>
              <a:rPr lang="en-US" dirty="0" smtClean="0"/>
              <a:t> care </a:t>
            </a:r>
            <a:r>
              <a:rPr lang="en-US" dirty="0" err="1" smtClean="0"/>
              <a:t>cauzeaza</a:t>
            </a:r>
            <a:r>
              <a:rPr lang="en-US" dirty="0" smtClean="0"/>
              <a:t> </a:t>
            </a:r>
            <a:r>
              <a:rPr lang="en-US" dirty="0" err="1" smtClean="0"/>
              <a:t>fibroza</a:t>
            </a:r>
            <a:r>
              <a:rPr lang="en-US" dirty="0" smtClean="0"/>
              <a:t> </a:t>
            </a:r>
            <a:r>
              <a:rPr lang="en-US" dirty="0" err="1" smtClean="0"/>
              <a:t>chistica</a:t>
            </a:r>
            <a:r>
              <a:rPr lang="en-US" dirty="0" smtClean="0"/>
              <a:t>. </a:t>
            </a:r>
            <a:r>
              <a:rPr lang="en-US" dirty="0" err="1" smtClean="0"/>
              <a:t>Aceasta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boala</a:t>
            </a:r>
            <a:r>
              <a:rPr lang="en-US" dirty="0" smtClean="0"/>
              <a:t> </a:t>
            </a:r>
            <a:r>
              <a:rPr lang="en-US" dirty="0" err="1" smtClean="0"/>
              <a:t>cronica</a:t>
            </a:r>
            <a:r>
              <a:rPr lang="en-US" dirty="0" smtClean="0"/>
              <a:t>, </a:t>
            </a:r>
            <a:r>
              <a:rPr lang="en-US" dirty="0" err="1" smtClean="0"/>
              <a:t>progresiva</a:t>
            </a:r>
            <a:r>
              <a:rPr lang="en-US" dirty="0" smtClean="0"/>
              <a:t>, in care </a:t>
            </a:r>
            <a:r>
              <a:rPr lang="en-US" dirty="0" err="1" smtClean="0"/>
              <a:t>mucusul</a:t>
            </a:r>
            <a:r>
              <a:rPr lang="en-US" dirty="0" smtClean="0"/>
              <a:t> </a:t>
            </a:r>
            <a:r>
              <a:rPr lang="en-US" dirty="0" err="1" smtClean="0"/>
              <a:t>devine</a:t>
            </a:r>
            <a:r>
              <a:rPr lang="en-US" dirty="0" smtClean="0"/>
              <a:t> </a:t>
            </a:r>
            <a:r>
              <a:rPr lang="en-US" dirty="0" err="1" smtClean="0"/>
              <a:t>vascos</a:t>
            </a:r>
            <a:r>
              <a:rPr lang="en-US" dirty="0" smtClean="0"/>
              <a:t>, </a:t>
            </a:r>
            <a:r>
              <a:rPr lang="en-US" dirty="0" err="1" smtClean="0"/>
              <a:t>aderent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uscat</a:t>
            </a:r>
            <a:r>
              <a:rPr lang="en-US" dirty="0" smtClean="0"/>
              <a:t>. </a:t>
            </a:r>
            <a:r>
              <a:rPr lang="en-US" dirty="0" err="1" smtClean="0"/>
              <a:t>Mucusul</a:t>
            </a:r>
            <a:r>
              <a:rPr lang="en-US" dirty="0" smtClean="0"/>
              <a:t> se </a:t>
            </a:r>
            <a:r>
              <a:rPr lang="en-US" dirty="0" err="1" smtClean="0"/>
              <a:t>acumuleaza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blocheaza</a:t>
            </a:r>
            <a:r>
              <a:rPr lang="en-US" dirty="0" smtClean="0"/>
              <a:t> </a:t>
            </a:r>
            <a:r>
              <a:rPr lang="en-US" dirty="0" err="1" smtClean="0"/>
              <a:t>pasajele</a:t>
            </a:r>
            <a:r>
              <a:rPr lang="en-US" dirty="0" smtClean="0"/>
              <a:t> din </a:t>
            </a:r>
            <a:r>
              <a:rPr lang="en-US" dirty="0" err="1" smtClean="0"/>
              <a:t>diferite</a:t>
            </a:r>
            <a:r>
              <a:rPr lang="en-US" dirty="0" smtClean="0"/>
              <a:t> </a:t>
            </a:r>
            <a:r>
              <a:rPr lang="en-US" dirty="0" err="1" smtClean="0"/>
              <a:t>organe</a:t>
            </a:r>
            <a:r>
              <a:rPr lang="en-US" dirty="0" smtClean="0"/>
              <a:t>, in special la </a:t>
            </a:r>
            <a:r>
              <a:rPr lang="en-US" dirty="0" err="1" smtClean="0"/>
              <a:t>nivelul</a:t>
            </a:r>
            <a:r>
              <a:rPr lang="en-US" dirty="0" smtClean="0"/>
              <a:t> </a:t>
            </a:r>
            <a:r>
              <a:rPr lang="en-US" dirty="0" err="1" smtClean="0"/>
              <a:t>plamanilor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pancreasului</a:t>
            </a:r>
            <a:r>
              <a:rPr lang="en-US" dirty="0" smtClean="0"/>
              <a:t>. La </a:t>
            </a:r>
            <a:r>
              <a:rPr lang="en-US" dirty="0" err="1" smtClean="0"/>
              <a:t>nivelul</a:t>
            </a:r>
            <a:r>
              <a:rPr lang="en-US" dirty="0" smtClean="0"/>
              <a:t> </a:t>
            </a:r>
            <a:r>
              <a:rPr lang="en-US" dirty="0" err="1" smtClean="0"/>
              <a:t>plamanilor</a:t>
            </a:r>
            <a:r>
              <a:rPr lang="en-US" dirty="0" smtClean="0"/>
              <a:t>, </a:t>
            </a:r>
            <a:r>
              <a:rPr lang="en-US" dirty="0" err="1" smtClean="0"/>
              <a:t>mucusul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determina</a:t>
            </a:r>
            <a:r>
              <a:rPr lang="en-US" dirty="0" smtClean="0"/>
              <a:t> </a:t>
            </a:r>
            <a:r>
              <a:rPr lang="en-US" dirty="0" err="1" smtClean="0"/>
              <a:t>probleme</a:t>
            </a:r>
            <a:r>
              <a:rPr lang="en-US" dirty="0" smtClean="0"/>
              <a:t> </a:t>
            </a:r>
            <a:r>
              <a:rPr lang="en-US" dirty="0" err="1" smtClean="0"/>
              <a:t>respiratorii</a:t>
            </a:r>
            <a:r>
              <a:rPr lang="en-US" dirty="0" smtClean="0"/>
              <a:t> severe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aparitia</a:t>
            </a:r>
            <a:r>
              <a:rPr lang="en-US" dirty="0" smtClean="0"/>
              <a:t>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afectiuni</a:t>
            </a:r>
            <a:r>
              <a:rPr lang="en-US" dirty="0" smtClean="0"/>
              <a:t> </a:t>
            </a:r>
            <a:r>
              <a:rPr lang="en-US" dirty="0" err="1" smtClean="0"/>
              <a:t>pulmonare</a:t>
            </a:r>
            <a:r>
              <a:rPr lang="en-US" dirty="0" smtClean="0"/>
              <a:t>. La </a:t>
            </a:r>
            <a:r>
              <a:rPr lang="en-US" dirty="0" err="1" smtClean="0"/>
              <a:t>nivelul</a:t>
            </a:r>
            <a:r>
              <a:rPr lang="en-US" dirty="0" smtClean="0"/>
              <a:t> </a:t>
            </a:r>
            <a:r>
              <a:rPr lang="en-US" dirty="0" err="1" smtClean="0"/>
              <a:t>pancreasului</a:t>
            </a:r>
            <a:r>
              <a:rPr lang="en-US" dirty="0" smtClean="0"/>
              <a:t>, </a:t>
            </a:r>
            <a:r>
              <a:rPr lang="en-US" dirty="0" err="1" smtClean="0"/>
              <a:t>mucusul</a:t>
            </a:r>
            <a:r>
              <a:rPr lang="en-US" dirty="0" smtClean="0"/>
              <a:t> </a:t>
            </a:r>
            <a:r>
              <a:rPr lang="en-US" dirty="0" err="1" smtClean="0"/>
              <a:t>cauzeaza</a:t>
            </a:r>
            <a:r>
              <a:rPr lang="en-US" dirty="0" smtClean="0"/>
              <a:t> </a:t>
            </a:r>
            <a:r>
              <a:rPr lang="en-US" dirty="0" err="1" smtClean="0"/>
              <a:t>afectare</a:t>
            </a:r>
            <a:r>
              <a:rPr lang="en-US" dirty="0" smtClean="0"/>
              <a:t> </a:t>
            </a:r>
            <a:r>
              <a:rPr lang="en-US" dirty="0" err="1" smtClean="0"/>
              <a:t>digestiva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malnutritie</a:t>
            </a:r>
            <a:r>
              <a:rPr lang="en-US" dirty="0" smtClean="0"/>
              <a:t>, care pot </a:t>
            </a:r>
            <a:r>
              <a:rPr lang="en-US" dirty="0" err="1" smtClean="0"/>
              <a:t>determina</a:t>
            </a:r>
            <a:r>
              <a:rPr lang="en-US" dirty="0" smtClean="0"/>
              <a:t> </a:t>
            </a:r>
            <a:r>
              <a:rPr lang="en-US" dirty="0" err="1" smtClean="0"/>
              <a:t>afectarea</a:t>
            </a:r>
            <a:r>
              <a:rPr lang="en-US" dirty="0" smtClean="0"/>
              <a:t> </a:t>
            </a:r>
            <a:r>
              <a:rPr lang="en-US" dirty="0" err="1" smtClean="0"/>
              <a:t>cresterii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dezvoltarii</a:t>
            </a:r>
            <a:r>
              <a:rPr lang="en-US" dirty="0" smtClean="0"/>
              <a:t> </a:t>
            </a:r>
            <a:r>
              <a:rPr lang="en-US" dirty="0" err="1" smtClean="0"/>
              <a:t>normale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Fibroza</a:t>
            </a:r>
            <a:r>
              <a:rPr lang="en-US" dirty="0" smtClean="0"/>
              <a:t> </a:t>
            </a:r>
            <a:r>
              <a:rPr lang="en-US" dirty="0" err="1" smtClean="0"/>
              <a:t>chistica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de </a:t>
            </a:r>
            <a:r>
              <a:rPr lang="en-US" dirty="0" err="1" smtClean="0"/>
              <a:t>obicei</a:t>
            </a:r>
            <a:r>
              <a:rPr lang="en-US" dirty="0" smtClean="0"/>
              <a:t> </a:t>
            </a:r>
            <a:r>
              <a:rPr lang="en-US" dirty="0" err="1" smtClean="0"/>
              <a:t>diagnosticata</a:t>
            </a:r>
            <a:r>
              <a:rPr lang="en-US" dirty="0" smtClean="0"/>
              <a:t> in </a:t>
            </a:r>
            <a:r>
              <a:rPr lang="en-US" dirty="0" err="1" smtClean="0"/>
              <a:t>timpul</a:t>
            </a:r>
            <a:r>
              <a:rPr lang="en-US" dirty="0" smtClean="0"/>
              <a:t> </a:t>
            </a:r>
            <a:r>
              <a:rPr lang="en-US" dirty="0" err="1" smtClean="0"/>
              <a:t>copilariei</a:t>
            </a:r>
            <a:r>
              <a:rPr lang="en-US" dirty="0" smtClean="0"/>
              <a:t>. In </a:t>
            </a:r>
            <a:r>
              <a:rPr lang="en-US" dirty="0" err="1" smtClean="0"/>
              <a:t>timp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speranta</a:t>
            </a:r>
            <a:r>
              <a:rPr lang="en-US" dirty="0" smtClean="0"/>
              <a:t> de </a:t>
            </a:r>
            <a:r>
              <a:rPr lang="en-US" dirty="0" err="1" smtClean="0"/>
              <a:t>viata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persoanele</a:t>
            </a:r>
            <a:r>
              <a:rPr lang="en-US" dirty="0" smtClean="0"/>
              <a:t> cu </a:t>
            </a:r>
            <a:r>
              <a:rPr lang="en-US" dirty="0" err="1" smtClean="0"/>
              <a:t>fibroza</a:t>
            </a:r>
            <a:r>
              <a:rPr lang="en-US" dirty="0" smtClean="0"/>
              <a:t> </a:t>
            </a:r>
            <a:r>
              <a:rPr lang="en-US" dirty="0" err="1" smtClean="0"/>
              <a:t>chistica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de </a:t>
            </a:r>
            <a:r>
              <a:rPr lang="en-US" dirty="0" err="1" smtClean="0"/>
              <a:t>aproximativ</a:t>
            </a:r>
            <a:r>
              <a:rPr lang="en-US" dirty="0" smtClean="0"/>
              <a:t> 32 de </a:t>
            </a:r>
            <a:r>
              <a:rPr lang="en-US" dirty="0" err="1" smtClean="0"/>
              <a:t>ani</a:t>
            </a:r>
            <a:r>
              <a:rPr lang="en-US" dirty="0" smtClean="0"/>
              <a:t>, </a:t>
            </a:r>
            <a:r>
              <a:rPr lang="en-US" dirty="0" err="1" smtClean="0"/>
              <a:t>noile</a:t>
            </a:r>
            <a:r>
              <a:rPr lang="en-US" dirty="0" smtClean="0"/>
              <a:t> </a:t>
            </a:r>
            <a:r>
              <a:rPr lang="en-US" dirty="0" err="1" smtClean="0"/>
              <a:t>tratamente</a:t>
            </a:r>
            <a:r>
              <a:rPr lang="en-US" dirty="0" smtClean="0"/>
              <a:t> </a:t>
            </a:r>
            <a:r>
              <a:rPr lang="en-US" dirty="0" err="1" smtClean="0"/>
              <a:t>imbunatatesc</a:t>
            </a:r>
            <a:r>
              <a:rPr lang="en-US" dirty="0" smtClean="0"/>
              <a:t> </a:t>
            </a:r>
            <a:r>
              <a:rPr lang="en-US" dirty="0" err="1" smtClean="0"/>
              <a:t>controlul</a:t>
            </a:r>
            <a:r>
              <a:rPr lang="en-US" dirty="0" smtClean="0"/>
              <a:t> </a:t>
            </a:r>
            <a:r>
              <a:rPr lang="en-US" dirty="0" err="1" smtClean="0"/>
              <a:t>simptomelor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cresc</a:t>
            </a:r>
            <a:r>
              <a:rPr lang="en-US" dirty="0" smtClean="0"/>
              <a:t> </a:t>
            </a:r>
            <a:r>
              <a:rPr lang="en-US" dirty="0" err="1" smtClean="0"/>
              <a:t>astfel</a:t>
            </a:r>
            <a:r>
              <a:rPr lang="en-US" dirty="0" smtClean="0"/>
              <a:t> </a:t>
            </a:r>
            <a:r>
              <a:rPr lang="en-US" dirty="0" err="1" smtClean="0"/>
              <a:t>speranta</a:t>
            </a:r>
            <a:r>
              <a:rPr lang="en-US" dirty="0" smtClean="0"/>
              <a:t> de </a:t>
            </a:r>
            <a:r>
              <a:rPr lang="en-US" dirty="0" err="1" smtClean="0"/>
              <a:t>viata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Gastrita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Gastrita</a:t>
            </a:r>
            <a:r>
              <a:rPr lang="en-US" dirty="0" smtClean="0"/>
              <a:t> </a:t>
            </a:r>
            <a:r>
              <a:rPr lang="en-US" dirty="0" err="1" smtClean="0"/>
              <a:t>consta</a:t>
            </a:r>
            <a:r>
              <a:rPr lang="en-US" dirty="0" smtClean="0"/>
              <a:t> in </a:t>
            </a:r>
            <a:r>
              <a:rPr lang="en-US" dirty="0" err="1" smtClean="0"/>
              <a:t>afectiunea</a:t>
            </a:r>
            <a:r>
              <a:rPr lang="en-US" dirty="0" smtClean="0"/>
              <a:t> </a:t>
            </a:r>
            <a:r>
              <a:rPr lang="en-US" dirty="0" err="1" smtClean="0"/>
              <a:t>mucoasei</a:t>
            </a:r>
            <a:r>
              <a:rPr lang="en-US" dirty="0" smtClean="0"/>
              <a:t> </a:t>
            </a:r>
            <a:r>
              <a:rPr lang="en-US" dirty="0" err="1" smtClean="0"/>
              <a:t>gastrice</a:t>
            </a:r>
            <a:r>
              <a:rPr lang="en-US" dirty="0" smtClean="0"/>
              <a:t> </a:t>
            </a:r>
            <a:r>
              <a:rPr lang="en-US" dirty="0" err="1" smtClean="0"/>
              <a:t>reprezentata</a:t>
            </a:r>
            <a:r>
              <a:rPr lang="en-US" dirty="0" smtClean="0"/>
              <a:t> de </a:t>
            </a:r>
            <a:r>
              <a:rPr lang="en-US" dirty="0" err="1" smtClean="0"/>
              <a:t>procese</a:t>
            </a:r>
            <a:r>
              <a:rPr lang="en-US" dirty="0" smtClean="0"/>
              <a:t> </a:t>
            </a:r>
            <a:r>
              <a:rPr lang="en-US" dirty="0" err="1" smtClean="0"/>
              <a:t>inflamatorii</a:t>
            </a:r>
            <a:r>
              <a:rPr lang="en-US" dirty="0" smtClean="0"/>
              <a:t>, degenerative, </a:t>
            </a:r>
            <a:r>
              <a:rPr lang="en-US" dirty="0" err="1" smtClean="0"/>
              <a:t>metaplazice</a:t>
            </a:r>
            <a:r>
              <a:rPr lang="en-US" dirty="0" smtClean="0"/>
              <a:t>, </a:t>
            </a:r>
            <a:r>
              <a:rPr lang="en-US" dirty="0" err="1" smtClean="0"/>
              <a:t>alergice</a:t>
            </a:r>
            <a:r>
              <a:rPr lang="en-US" dirty="0" smtClean="0"/>
              <a:t>. </a:t>
            </a:r>
            <a:r>
              <a:rPr lang="en-US" dirty="0" err="1" smtClean="0"/>
              <a:t>Aceste</a:t>
            </a:r>
            <a:r>
              <a:rPr lang="en-US" dirty="0" smtClean="0"/>
              <a:t> </a:t>
            </a:r>
            <a:r>
              <a:rPr lang="en-US" dirty="0" err="1" smtClean="0"/>
              <a:t>leziuni</a:t>
            </a:r>
            <a:r>
              <a:rPr lang="en-US" dirty="0" smtClean="0"/>
              <a:t> pot </a:t>
            </a:r>
            <a:r>
              <a:rPr lang="en-US" dirty="0" err="1" smtClean="0"/>
              <a:t>avea</a:t>
            </a:r>
            <a:r>
              <a:rPr lang="en-US" dirty="0" smtClean="0"/>
              <a:t> o </a:t>
            </a:r>
            <a:r>
              <a:rPr lang="en-US" dirty="0" err="1" smtClean="0"/>
              <a:t>evolutie</a:t>
            </a:r>
            <a:r>
              <a:rPr lang="en-US" dirty="0" smtClean="0"/>
              <a:t> </a:t>
            </a:r>
            <a:r>
              <a:rPr lang="en-US" dirty="0" err="1" smtClean="0"/>
              <a:t>autolimitanta</a:t>
            </a:r>
            <a:r>
              <a:rPr lang="en-US" dirty="0" smtClean="0"/>
              <a:t> </a:t>
            </a:r>
            <a:r>
              <a:rPr lang="en-US" dirty="0" err="1" smtClean="0"/>
              <a:t>ducand</a:t>
            </a:r>
            <a:r>
              <a:rPr lang="en-US" dirty="0" smtClean="0"/>
              <a:t> la </a:t>
            </a:r>
            <a:r>
              <a:rPr lang="en-US" dirty="0" err="1" smtClean="0">
                <a:hlinkClick r:id="rId2" tooltip="Cicatricile"/>
              </a:rPr>
              <a:t>cicatrizare</a:t>
            </a:r>
            <a:r>
              <a:rPr lang="en-US" dirty="0" smtClean="0">
                <a:hlinkClick r:id="rId2" tooltip="Cicatricile"/>
              </a:rPr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dimpotriva</a:t>
            </a:r>
            <a:r>
              <a:rPr lang="en-US" dirty="0" smtClean="0"/>
              <a:t> pot duce la </a:t>
            </a:r>
            <a:r>
              <a:rPr lang="en-US" dirty="0" err="1" smtClean="0"/>
              <a:t>complicatii</a:t>
            </a:r>
            <a:r>
              <a:rPr lang="en-US" dirty="0" smtClean="0"/>
              <a:t> grave </a:t>
            </a:r>
            <a:r>
              <a:rPr lang="en-US" dirty="0" err="1" smtClean="0"/>
              <a:t>reprezentate</a:t>
            </a:r>
            <a:r>
              <a:rPr lang="en-US" dirty="0" smtClean="0"/>
              <a:t> in special de </a:t>
            </a:r>
            <a:r>
              <a:rPr lang="en-US" dirty="0" err="1" smtClean="0"/>
              <a:t>hemoragii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perforatii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8546" name="Picture 2" descr="http://t3.gstatic.com/images?q=tbn:ANd9GcRQA6UBF0UGrgO2KVjKvNXukf2PZyc2niPgYAmHIhb-35O3b8jtA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4714884"/>
            <a:ext cx="2705100" cy="1695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http://t3.gstatic.com/images?q=tbn:ANd9GcTbAsJbfJl0Y3Cv7ldmc4TtkTMP0OYQYiOex3-rRLuY3KVc3cx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42851"/>
            <a:ext cx="2022368" cy="19955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71546"/>
            <a:ext cx="6572296" cy="53841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Stomacul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limba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greacă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Gaster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lat. </a:t>
            </a:r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Ventriculus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o-RO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organul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digestiv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la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toate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animalele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scara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evoluţie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biologică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(de la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sepie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până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om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fiind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un organ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musculos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gol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la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om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cu un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singur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compartiment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(cu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multe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compartimente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rumegătoare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păsări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interior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căptuşit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mucoasa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gastrică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aceea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captuseala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care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protejeaza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peretii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stomacului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acidul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clorhidric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El are o capacitate de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aproximativ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1,5 l.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dezintegrarea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proteinelor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dezinfectarea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masei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aduse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inauntru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stomacul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produce acid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clorhidric.Acesta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are un pH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cuprins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2-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deci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deosebit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de acid.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Daca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perturbat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echilibrul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dintre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acid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mucoasa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gastrica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se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declanseaza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gastrita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sau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ulcerul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gastric.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Gastroenterita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Gastroenterita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inflamatie</a:t>
            </a:r>
            <a:r>
              <a:rPr lang="en-US" dirty="0" smtClean="0"/>
              <a:t> a </a:t>
            </a:r>
            <a:r>
              <a:rPr lang="en-US" dirty="0" err="1" smtClean="0"/>
              <a:t>stomacului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intestinului</a:t>
            </a:r>
            <a:r>
              <a:rPr lang="en-US" dirty="0" smtClean="0"/>
              <a:t>, </a:t>
            </a:r>
            <a:r>
              <a:rPr lang="en-US" dirty="0" err="1" smtClean="0"/>
              <a:t>ce</a:t>
            </a:r>
            <a:r>
              <a:rPr lang="en-US" dirty="0" smtClean="0"/>
              <a:t> se </a:t>
            </a:r>
            <a:r>
              <a:rPr lang="en-US" dirty="0" err="1" smtClean="0"/>
              <a:t>manifesta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tulburari</a:t>
            </a:r>
            <a:r>
              <a:rPr lang="en-US" dirty="0" smtClean="0"/>
              <a:t> digestive - </a:t>
            </a:r>
            <a:r>
              <a:rPr lang="en-US" dirty="0" err="1" smtClean="0"/>
              <a:t>greturi</a:t>
            </a:r>
            <a:r>
              <a:rPr lang="en-US" dirty="0" smtClean="0"/>
              <a:t>, </a:t>
            </a:r>
            <a:r>
              <a:rPr lang="en-US" dirty="0" err="1" smtClean="0"/>
              <a:t>varsaturi</a:t>
            </a:r>
            <a:r>
              <a:rPr lang="en-US" dirty="0" smtClean="0"/>
              <a:t>, </a:t>
            </a:r>
            <a:r>
              <a:rPr lang="en-US" dirty="0" err="1" smtClean="0">
                <a:hlinkClick r:id="rId2" action="ppaction://hlinkfile"/>
              </a:rPr>
              <a:t>crampe</a:t>
            </a:r>
            <a:r>
              <a:rPr lang="en-US" dirty="0" smtClean="0"/>
              <a:t> </a:t>
            </a:r>
            <a:r>
              <a:rPr lang="en-US" dirty="0" err="1" smtClean="0"/>
              <a:t>abdominale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>
                <a:hlinkClick r:id="rId3" action="ppaction://hlinkfile"/>
              </a:rPr>
              <a:t>diaree</a:t>
            </a:r>
            <a:r>
              <a:rPr lang="en-US" dirty="0" smtClean="0"/>
              <a:t>. In </a:t>
            </a:r>
            <a:r>
              <a:rPr lang="en-US" dirty="0" err="1" smtClean="0"/>
              <a:t>majoritatea</a:t>
            </a:r>
            <a:r>
              <a:rPr lang="en-US" dirty="0" smtClean="0"/>
              <a:t> </a:t>
            </a:r>
            <a:r>
              <a:rPr lang="en-US" dirty="0" err="1" smtClean="0"/>
              <a:t>cazurilor</a:t>
            </a:r>
            <a:r>
              <a:rPr lang="en-US" dirty="0" smtClean="0"/>
              <a:t>,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afectiune</a:t>
            </a:r>
            <a:r>
              <a:rPr lang="en-US" dirty="0" smtClean="0"/>
              <a:t> de </a:t>
            </a:r>
            <a:r>
              <a:rPr lang="en-US" dirty="0" err="1" smtClean="0"/>
              <a:t>scurta</a:t>
            </a:r>
            <a:r>
              <a:rPr lang="en-US" dirty="0" smtClean="0"/>
              <a:t> </a:t>
            </a:r>
            <a:r>
              <a:rPr lang="en-US" dirty="0" err="1" smtClean="0"/>
              <a:t>durata</a:t>
            </a:r>
            <a:r>
              <a:rPr lang="en-US" dirty="0" smtClean="0"/>
              <a:t>, </a:t>
            </a:r>
            <a:r>
              <a:rPr lang="en-US" dirty="0" err="1" smtClean="0"/>
              <a:t>simptomele</a:t>
            </a:r>
            <a:r>
              <a:rPr lang="en-US" dirty="0" smtClean="0"/>
              <a:t> </a:t>
            </a:r>
            <a:r>
              <a:rPr lang="en-US" dirty="0" err="1" smtClean="0"/>
              <a:t>disparand</a:t>
            </a:r>
            <a:r>
              <a:rPr lang="en-US" dirty="0" smtClean="0"/>
              <a:t> in </a:t>
            </a:r>
            <a:r>
              <a:rPr lang="en-US" dirty="0" err="1" smtClean="0"/>
              <a:t>trei</a:t>
            </a:r>
            <a:r>
              <a:rPr lang="en-US" dirty="0" smtClean="0"/>
              <a:t> </a:t>
            </a:r>
            <a:r>
              <a:rPr lang="en-US" dirty="0" err="1" smtClean="0"/>
              <a:t>zile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4357694"/>
            <a:ext cx="2944345" cy="2150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err="1" smtClean="0"/>
              <a:t>Giardia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err="1" smtClean="0"/>
              <a:t>Giardioza</a:t>
            </a:r>
            <a:r>
              <a:rPr lang="en-US" dirty="0" smtClean="0"/>
              <a:t> - </a:t>
            </a:r>
            <a:r>
              <a:rPr lang="en-US" dirty="0" err="1" smtClean="0"/>
              <a:t>numita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giardia</a:t>
            </a:r>
            <a:r>
              <a:rPr lang="en-US" dirty="0" smtClean="0"/>
              <a:t> -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boala</a:t>
            </a:r>
            <a:r>
              <a:rPr lang="en-US" dirty="0" smtClean="0"/>
              <a:t> </a:t>
            </a:r>
            <a:r>
              <a:rPr lang="en-US" dirty="0" err="1" smtClean="0"/>
              <a:t>intestinala</a:t>
            </a:r>
            <a:r>
              <a:rPr lang="en-US" dirty="0" smtClean="0"/>
              <a:t> </a:t>
            </a:r>
            <a:r>
              <a:rPr lang="en-US" dirty="0" err="1" smtClean="0"/>
              <a:t>cauzata</a:t>
            </a:r>
            <a:r>
              <a:rPr lang="en-US" dirty="0" smtClean="0"/>
              <a:t> de </a:t>
            </a:r>
            <a:r>
              <a:rPr lang="en-US" dirty="0" err="1" smtClean="0"/>
              <a:t>infectia</a:t>
            </a:r>
            <a:r>
              <a:rPr lang="en-US" dirty="0" smtClean="0"/>
              <a:t> </a:t>
            </a:r>
            <a:r>
              <a:rPr lang="en-US" dirty="0" err="1" smtClean="0"/>
              <a:t>parazitul</a:t>
            </a:r>
            <a:r>
              <a:rPr lang="en-US" dirty="0" smtClean="0"/>
              <a:t> </a:t>
            </a:r>
            <a:r>
              <a:rPr lang="en-US" dirty="0" err="1" smtClean="0"/>
              <a:t>Giardia</a:t>
            </a:r>
            <a:r>
              <a:rPr lang="en-US" dirty="0" smtClean="0"/>
              <a:t> </a:t>
            </a:r>
            <a:r>
              <a:rPr lang="en-US" dirty="0" err="1" smtClean="0"/>
              <a:t>lamblia</a:t>
            </a:r>
            <a:r>
              <a:rPr lang="en-US" dirty="0" smtClean="0"/>
              <a:t> (</a:t>
            </a:r>
            <a:r>
              <a:rPr lang="en-US" dirty="0" err="1" smtClean="0"/>
              <a:t>numita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Giardia</a:t>
            </a:r>
            <a:r>
              <a:rPr lang="en-US" dirty="0" smtClean="0"/>
              <a:t> </a:t>
            </a:r>
            <a:r>
              <a:rPr lang="en-US" dirty="0" err="1" smtClean="0"/>
              <a:t>intestinalis</a:t>
            </a:r>
            <a:r>
              <a:rPr lang="en-US" dirty="0" smtClean="0"/>
              <a:t>). </a:t>
            </a:r>
            <a:r>
              <a:rPr lang="en-US" dirty="0" err="1" smtClean="0"/>
              <a:t>Simptomele</a:t>
            </a:r>
            <a:r>
              <a:rPr lang="en-US" dirty="0" smtClean="0"/>
              <a:t> de </a:t>
            </a:r>
            <a:r>
              <a:rPr lang="en-US" dirty="0" err="1" smtClean="0"/>
              <a:t>giardie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diaree</a:t>
            </a:r>
            <a:r>
              <a:rPr lang="en-US" dirty="0" smtClean="0"/>
              <a:t>, </a:t>
            </a:r>
            <a:r>
              <a:rPr lang="en-US" dirty="0" err="1" smtClean="0"/>
              <a:t>crampe</a:t>
            </a:r>
            <a:r>
              <a:rPr lang="en-US" dirty="0" smtClean="0"/>
              <a:t> </a:t>
            </a:r>
            <a:r>
              <a:rPr lang="en-US" dirty="0" err="1" smtClean="0"/>
              <a:t>abdominale</a:t>
            </a:r>
            <a:r>
              <a:rPr lang="en-US" dirty="0" smtClean="0"/>
              <a:t>, </a:t>
            </a:r>
            <a:r>
              <a:rPr lang="en-US" dirty="0" err="1" smtClean="0"/>
              <a:t>flatulenta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simptome</a:t>
            </a:r>
            <a:r>
              <a:rPr lang="en-US" dirty="0" smtClean="0"/>
              <a:t> </a:t>
            </a:r>
            <a:r>
              <a:rPr lang="en-US" dirty="0" err="1" smtClean="0"/>
              <a:t>generale</a:t>
            </a:r>
            <a:r>
              <a:rPr lang="en-US" dirty="0" smtClean="0"/>
              <a:t> </a:t>
            </a:r>
            <a:r>
              <a:rPr lang="en-US" dirty="0" err="1" smtClean="0"/>
              <a:t>intestinale</a:t>
            </a:r>
            <a:r>
              <a:rPr lang="en-US" dirty="0" smtClean="0"/>
              <a:t>. </a:t>
            </a:r>
            <a:r>
              <a:rPr lang="en-US" dirty="0" err="1" smtClean="0"/>
              <a:t>Simptomele</a:t>
            </a:r>
            <a:r>
              <a:rPr lang="en-US" dirty="0" smtClean="0"/>
              <a:t> care </a:t>
            </a:r>
            <a:r>
              <a:rPr lang="en-US" dirty="0" err="1" smtClean="0"/>
              <a:t>apar</a:t>
            </a:r>
            <a:r>
              <a:rPr lang="en-US" dirty="0" smtClean="0"/>
              <a:t> la </a:t>
            </a:r>
            <a:r>
              <a:rPr lang="en-US" dirty="0" err="1" smtClean="0">
                <a:hlinkClick r:id="rId2" tooltip="Cresterea si educarea copiilor"/>
              </a:rPr>
              <a:t>copii</a:t>
            </a:r>
            <a:r>
              <a:rPr lang="en-US" dirty="0" smtClean="0">
                <a:hlinkClick r:id="rId2" tooltip="Cresterea si educarea copiilor"/>
              </a:rPr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reprezentate</a:t>
            </a:r>
            <a:r>
              <a:rPr lang="en-US" dirty="0" smtClean="0"/>
              <a:t> de </a:t>
            </a:r>
            <a:r>
              <a:rPr lang="en-US" dirty="0" err="1" smtClean="0"/>
              <a:t>deficitul</a:t>
            </a:r>
            <a:r>
              <a:rPr lang="en-US" dirty="0" smtClean="0"/>
              <a:t> de </a:t>
            </a:r>
            <a:r>
              <a:rPr lang="en-US" dirty="0" err="1" smtClean="0"/>
              <a:t>crestere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luare</a:t>
            </a:r>
            <a:r>
              <a:rPr lang="en-US" dirty="0" smtClean="0"/>
              <a:t> in </a:t>
            </a:r>
            <a:r>
              <a:rPr lang="en-US" dirty="0" err="1" smtClean="0"/>
              <a:t>greutate</a:t>
            </a:r>
            <a:r>
              <a:rPr lang="en-US" dirty="0" smtClean="0"/>
              <a:t>. </a:t>
            </a:r>
            <a:r>
              <a:rPr lang="en-US" dirty="0" err="1" smtClean="0"/>
              <a:t>Simptomele</a:t>
            </a:r>
            <a:r>
              <a:rPr lang="en-US" dirty="0" smtClean="0"/>
              <a:t> de </a:t>
            </a:r>
            <a:r>
              <a:rPr lang="en-US" dirty="0" err="1" smtClean="0"/>
              <a:t>giardioza</a:t>
            </a:r>
            <a:r>
              <a:rPr lang="en-US" dirty="0" smtClean="0"/>
              <a:t> pot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apara</a:t>
            </a:r>
            <a:r>
              <a:rPr lang="en-US" dirty="0" smtClean="0"/>
              <a:t> </a:t>
            </a:r>
            <a:r>
              <a:rPr lang="en-US" dirty="0" err="1" smtClean="0"/>
              <a:t>doar</a:t>
            </a:r>
            <a:r>
              <a:rPr lang="en-US" dirty="0" smtClean="0"/>
              <a:t> o data </a:t>
            </a:r>
            <a:r>
              <a:rPr lang="en-US" dirty="0" err="1" smtClean="0"/>
              <a:t>pentru</a:t>
            </a:r>
            <a:r>
              <a:rPr lang="en-US" dirty="0" smtClean="0"/>
              <a:t> o </a:t>
            </a:r>
            <a:r>
              <a:rPr lang="en-US" dirty="0" err="1" smtClean="0"/>
              <a:t>perioada</a:t>
            </a:r>
            <a:r>
              <a:rPr lang="en-US" dirty="0" smtClean="0"/>
              <a:t> </a:t>
            </a:r>
            <a:r>
              <a:rPr lang="en-US" dirty="0" err="1" smtClean="0"/>
              <a:t>scurta</a:t>
            </a:r>
            <a:r>
              <a:rPr lang="en-US" dirty="0" smtClean="0"/>
              <a:t> de </a:t>
            </a:r>
            <a:r>
              <a:rPr lang="en-US" dirty="0" err="1" smtClean="0"/>
              <a:t>timp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pot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apara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dispara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o </a:t>
            </a:r>
            <a:r>
              <a:rPr lang="en-US" dirty="0" err="1" smtClean="0"/>
              <a:t>perioada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lunga</a:t>
            </a:r>
            <a:r>
              <a:rPr lang="en-US" dirty="0" smtClean="0"/>
              <a:t> de </a:t>
            </a:r>
            <a:r>
              <a:rPr lang="en-US" dirty="0" err="1" smtClean="0"/>
              <a:t>timp</a:t>
            </a:r>
            <a:r>
              <a:rPr lang="en-US" dirty="0" smtClean="0"/>
              <a:t>. Este </a:t>
            </a:r>
            <a:r>
              <a:rPr lang="en-US" dirty="0" err="1" smtClean="0"/>
              <a:t>posibil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nu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simptome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inca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fie </a:t>
            </a:r>
            <a:r>
              <a:rPr lang="en-US" dirty="0" err="1" smtClean="0"/>
              <a:t>prezenta</a:t>
            </a:r>
            <a:r>
              <a:rPr lang="en-US" dirty="0" smtClean="0"/>
              <a:t> </a:t>
            </a:r>
            <a:r>
              <a:rPr lang="en-US" dirty="0" err="1" smtClean="0"/>
              <a:t>infectia</a:t>
            </a:r>
            <a:r>
              <a:rPr lang="en-US" dirty="0" smtClean="0"/>
              <a:t> </a:t>
            </a:r>
            <a:r>
              <a:rPr lang="en-US" dirty="0" err="1" smtClean="0"/>
              <a:t>parazitara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iardios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21533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err="1" smtClean="0">
                <a:hlinkClick r:id="rId2" tooltip="Gingivita"/>
              </a:rPr>
              <a:t>Gingivita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Cauza</a:t>
            </a:r>
            <a:r>
              <a:rPr lang="en-US" dirty="0" smtClean="0"/>
              <a:t> </a:t>
            </a:r>
            <a:r>
              <a:rPr lang="en-US" dirty="0" err="1" smtClean="0"/>
              <a:t>gingivitei</a:t>
            </a:r>
            <a:r>
              <a:rPr lang="en-US" dirty="0" smtClean="0"/>
              <a:t> o </a:t>
            </a:r>
            <a:r>
              <a:rPr lang="en-US" dirty="0" err="1" smtClean="0"/>
              <a:t>reprezinta</a:t>
            </a:r>
            <a:r>
              <a:rPr lang="en-US" dirty="0" smtClean="0"/>
              <a:t> </a:t>
            </a:r>
            <a:r>
              <a:rPr lang="en-US" dirty="0" err="1" smtClean="0"/>
              <a:t>prezenta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activitatea</a:t>
            </a:r>
            <a:r>
              <a:rPr lang="en-US" dirty="0" smtClean="0"/>
              <a:t> </a:t>
            </a:r>
            <a:r>
              <a:rPr lang="en-US" dirty="0" err="1" smtClean="0"/>
              <a:t>nedorita</a:t>
            </a:r>
            <a:r>
              <a:rPr lang="en-US" dirty="0" smtClean="0"/>
              <a:t> a </a:t>
            </a:r>
            <a:r>
              <a:rPr lang="en-US" dirty="0" err="1" smtClean="0"/>
              <a:t>bacteriilor</a:t>
            </a:r>
            <a:r>
              <a:rPr lang="en-US" dirty="0" smtClean="0"/>
              <a:t>. </a:t>
            </a:r>
            <a:r>
              <a:rPr lang="en-US" dirty="0" err="1" smtClean="0"/>
              <a:t>Bacteriile</a:t>
            </a:r>
            <a:r>
              <a:rPr lang="en-US" dirty="0" smtClean="0"/>
              <a:t> se </a:t>
            </a:r>
            <a:r>
              <a:rPr lang="en-US" dirty="0" err="1" smtClean="0"/>
              <a:t>organizeaza</a:t>
            </a:r>
            <a:r>
              <a:rPr lang="en-US" dirty="0" smtClean="0"/>
              <a:t> sub forma </a:t>
            </a:r>
            <a:r>
              <a:rPr lang="en-US" dirty="0" err="1" smtClean="0"/>
              <a:t>unei</a:t>
            </a:r>
            <a:r>
              <a:rPr lang="en-US" dirty="0" smtClean="0"/>
              <a:t> </a:t>
            </a:r>
            <a:r>
              <a:rPr lang="en-US" dirty="0" err="1" smtClean="0"/>
              <a:t>mase</a:t>
            </a:r>
            <a:r>
              <a:rPr lang="en-US" dirty="0" smtClean="0"/>
              <a:t> </a:t>
            </a:r>
            <a:r>
              <a:rPr lang="en-US" dirty="0" err="1" smtClean="0"/>
              <a:t>moi</a:t>
            </a:r>
            <a:r>
              <a:rPr lang="en-US" dirty="0" smtClean="0"/>
              <a:t>, </a:t>
            </a:r>
            <a:r>
              <a:rPr lang="en-US" dirty="0" err="1" smtClean="0"/>
              <a:t>numita</a:t>
            </a:r>
            <a:r>
              <a:rPr lang="en-US" dirty="0" smtClean="0"/>
              <a:t> </a:t>
            </a:r>
            <a:r>
              <a:rPr lang="en-US" dirty="0" err="1" smtClean="0"/>
              <a:t>placa</a:t>
            </a:r>
            <a:r>
              <a:rPr lang="en-US" dirty="0" smtClean="0"/>
              <a:t> </a:t>
            </a:r>
            <a:r>
              <a:rPr lang="en-US" dirty="0" err="1" smtClean="0"/>
              <a:t>bacteriana</a:t>
            </a:r>
            <a:r>
              <a:rPr lang="en-US" dirty="0" smtClean="0"/>
              <a:t>.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aceasta</a:t>
            </a:r>
            <a:r>
              <a:rPr lang="en-US" dirty="0" smtClean="0"/>
              <a:t> </a:t>
            </a:r>
            <a:r>
              <a:rPr lang="en-US" dirty="0" err="1" smtClean="0"/>
              <a:t>placa</a:t>
            </a:r>
            <a:r>
              <a:rPr lang="en-US" dirty="0" smtClean="0"/>
              <a:t> </a:t>
            </a:r>
            <a:r>
              <a:rPr lang="en-US" dirty="0" err="1" smtClean="0"/>
              <a:t>ramane</a:t>
            </a:r>
            <a:r>
              <a:rPr lang="en-US" dirty="0" smtClean="0"/>
              <a:t> in </a:t>
            </a:r>
            <a:r>
              <a:rPr lang="en-US" dirty="0" err="1" smtClean="0"/>
              <a:t>vecinatatea</a:t>
            </a:r>
            <a:r>
              <a:rPr lang="en-US" dirty="0" smtClean="0"/>
              <a:t> </a:t>
            </a:r>
            <a:r>
              <a:rPr lang="en-US" dirty="0" err="1" smtClean="0"/>
              <a:t>gingiei</a:t>
            </a:r>
            <a:r>
              <a:rPr lang="en-US" dirty="0" smtClean="0"/>
              <a:t>, </a:t>
            </a:r>
            <a:r>
              <a:rPr lang="en-US" dirty="0" err="1" smtClean="0"/>
              <a:t>aceasta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duce </a:t>
            </a:r>
            <a:r>
              <a:rPr lang="en-US" dirty="0" err="1" smtClean="0"/>
              <a:t>inevitabil</a:t>
            </a:r>
            <a:r>
              <a:rPr lang="en-US" dirty="0" smtClean="0"/>
              <a:t> la un </a:t>
            </a:r>
            <a:r>
              <a:rPr lang="en-US" dirty="0" err="1" smtClean="0"/>
              <a:t>raspuns</a:t>
            </a:r>
            <a:r>
              <a:rPr lang="en-US" dirty="0" smtClean="0"/>
              <a:t> </a:t>
            </a:r>
            <a:r>
              <a:rPr lang="en-US" dirty="0" err="1" smtClean="0"/>
              <a:t>inflamator</a:t>
            </a:r>
            <a:r>
              <a:rPr lang="en-US" dirty="0" smtClean="0"/>
              <a:t>, din </a:t>
            </a:r>
            <a:r>
              <a:rPr lang="en-US" dirty="0" err="1" smtClean="0"/>
              <a:t>cauza</a:t>
            </a:r>
            <a:r>
              <a:rPr lang="en-US" dirty="0" smtClean="0"/>
              <a:t> </a:t>
            </a:r>
            <a:r>
              <a:rPr lang="en-US" dirty="0" err="1" smtClean="0"/>
              <a:t>toxinelor</a:t>
            </a:r>
            <a:r>
              <a:rPr lang="en-US" dirty="0" smtClean="0"/>
              <a:t> </a:t>
            </a:r>
            <a:r>
              <a:rPr lang="en-US" dirty="0" err="1" smtClean="0"/>
              <a:t>bacteriene</a:t>
            </a:r>
            <a:r>
              <a:rPr lang="en-US" dirty="0" smtClean="0"/>
              <a:t>. </a:t>
            </a:r>
            <a:r>
              <a:rPr lang="en-US" dirty="0" err="1" smtClean="0"/>
              <a:t>Potentialul</a:t>
            </a:r>
            <a:r>
              <a:rPr lang="en-US" dirty="0" smtClean="0"/>
              <a:t> </a:t>
            </a:r>
            <a:r>
              <a:rPr lang="en-US" dirty="0" err="1" smtClean="0"/>
              <a:t>patologicimun</a:t>
            </a:r>
            <a:r>
              <a:rPr lang="en-US" dirty="0" smtClean="0"/>
              <a:t> de </a:t>
            </a:r>
            <a:r>
              <a:rPr lang="en-US" dirty="0" err="1" smtClean="0"/>
              <a:t>aparare</a:t>
            </a:r>
            <a:r>
              <a:rPr lang="en-US" dirty="0" smtClean="0"/>
              <a:t>; se </a:t>
            </a:r>
            <a:r>
              <a:rPr lang="en-US" dirty="0" err="1" smtClean="0"/>
              <a:t>cerceteaza</a:t>
            </a:r>
            <a:r>
              <a:rPr lang="en-US" dirty="0" smtClean="0"/>
              <a:t> </a:t>
            </a:r>
            <a:r>
              <a:rPr lang="en-US" dirty="0" err="1" smtClean="0"/>
              <a:t>insa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raspunsul</a:t>
            </a:r>
            <a:r>
              <a:rPr lang="en-US" dirty="0" smtClean="0"/>
              <a:t> </a:t>
            </a:r>
            <a:r>
              <a:rPr lang="en-US" dirty="0" err="1" smtClean="0"/>
              <a:t>organismului</a:t>
            </a:r>
            <a:r>
              <a:rPr lang="en-US" dirty="0" smtClean="0"/>
              <a:t> </a:t>
            </a:r>
            <a:r>
              <a:rPr lang="en-US" dirty="0" err="1" smtClean="0"/>
              <a:t>difera</a:t>
            </a:r>
            <a:r>
              <a:rPr lang="en-US" dirty="0" smtClean="0"/>
              <a:t> de la un </a:t>
            </a:r>
            <a:r>
              <a:rPr lang="en-US" dirty="0" err="1" smtClean="0"/>
              <a:t>grup</a:t>
            </a:r>
            <a:r>
              <a:rPr lang="en-US" dirty="0" smtClean="0"/>
              <a:t> </a:t>
            </a:r>
            <a:r>
              <a:rPr lang="en-US" dirty="0" err="1" smtClean="0"/>
              <a:t>bacterian</a:t>
            </a:r>
            <a:r>
              <a:rPr lang="en-US" dirty="0" smtClean="0"/>
              <a:t> la </a:t>
            </a:r>
            <a:r>
              <a:rPr lang="en-US" dirty="0" err="1" smtClean="0"/>
              <a:t>altul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http://t1.gstatic.com/images?q=tbn:ANd9GcTQOWnhJ_hqu9l8y7lxkkPx1cHULKuodmM5nNFTqQPZIfZ88wLcz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253939"/>
            <a:ext cx="4500594" cy="36040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03428" name="AutoShape 4" descr="data:image/jpeg;base64,/9j/4AAQSkZJRgABAQAAAQABAAD/2wBDAAkGBwgHBgkIBwgKCgkLDRYPDQwMDRsUFRAWIB0iIiAdHx8kKDQsJCYxJx8fLT0tMTU3Ojo6Iys/RD84QzQ5Ojf/2wBDAQoKCg0MDRoPDxo3JR8lNzc3Nzc3Nzc3Nzc3Nzc3Nzc3Nzc3Nzc3Nzc3Nzc3Nzc3Nzc3Nzc3Nzc3Nzc3Nzc3Nzf/wAARCABOAHgDASIAAhEBAxEB/8QAGwAAAQUBAQAAAAAAAAAAAAAAAAIDBAUGAQf/xAAyEAACAQMCBAQFAwQDAAAAAAABAgMABBEFIRIxQVEGEyJhFDJxkaEjUoEVQmKxQ8HR/8QAGQEBAQEBAQEAAAAAAAAAAAAAAAECAwQF/8QAIREAAgICAgIDAQAAAAAAAAAAAAECERIhAzFBUQQTFGH/2gAMAwEAAhEDEQA/APcaKzNzcXCMGildZAe+Qf4qy0bVlv8AMUi8M6A8QxsfeuUeWMnRuXG0rLSikSyJGvE7YFV8uqFSTHA0gHMKd63Kaj2ZUW+izopm1uobqPjgkDjrjmPYjpS5ZY4ULyuqIOZY4FWyC6Khx6nZypxxzBlzjIBqTFLHMgeJgynqKJpimLorjMqKWcgKBkk8hUD+tWHmcHxC8+fSjkl2VJssKKbinimXiikVx/iaRLd28KF5JkCg459aWiD9FMW15Bc58mQMRzHUV2a6iiYIzEuRkKBk4paqy0x6ioMuqW8J/W81R38skfiipnH2MX6M/eS4c1BtL0WWtxSscIQePFP3p9ZrP6hLi7jCdCc/Y18/KnZ7MbVGymumunMhJx/aOwoSRguEOAdyR1qJZsHtwRuDTwYKuWNayt2ZqtHJpVifzgxjlX/kU4P896ivqA1GVJLlEePbhU/L9cfmq7WLolGjjOWbYb8qTYemCNOLPCMZHWop6ouPku5piY8Nz/1TC3TwRsySOmf2tiun1D6iqvUA78UcOMgZYnkBUTrYavRe2WpyagpjnZXVSVxj5vqKJ5FJYBVVR0ArP6PcLbzGMOPmyKuLqRWGVPOq55DDFkW2jQ6kGYkKB8oOBU+advUNiOxG1V8bBJgzfSnpHAXBOSeWOtGwuxpbuGzMrBQrn1Kw5g9h2pVjq8txbSzyNmZnKlsdBsKo9UlaSYAjCKfvTlm4SNwBhSSdvesqe6s19fmjSW8hkjySTnvRUKyuVWLuaKuSI0yLqU78BIyPblWekj1C/jnbTkUGL5pX3APYdz+BTGpeKDMoitYJD08yQcCj77n7VaaVfpbaMLaMgYGGPVj1P3zXNLzI90eGUKbWyq8P+L/hoGtdRkKXSsQcrhWGdiPetQNRS5jVxIApGeWa8+1m0jnlLKu9QYcxqELXC4GB5c5X/wBq1a0d+T4sJPJG3vbmSZzb2kbT3LDKqnQZ5k9B/uoFp4mj0y4+F1O1lgwd3zxAfXrU7QLu30zTyybyyoHZmbLE+561Qa48d5kkDJqYqOicfFCTcZI3UOq2F3brLBOGRhkFGBFUN/qr6hcCw0tQ0jH1HPpHux/6rGWFvGkx41HATudx98Ve6RPFaTOYECgbgjr+K01vZF8eEW2tj+t6Rf6WElttQmacAEknb7cqLHxlLBD5N5YO0v7osHJ77kUu/v2ufmNZ27T18Q71m7Z2+uMoLJbNLB4rjMnFJaXY36x8vzXbrxXFOOGC1lyf8QD+TWetC6kFZGH88ql/FSQyg+ZkHcqeRPvVpEfBxJ2kXi6ZeXunyXtzM1tw7xxI24HTJ71T6f4hlsZvJv8A1ryWYDl9QKuH1QPpoiDbnnvWYvolfIGKOm6osIKUWpG3tfEVk6grNCTy9LDeivL5Lf8AUGVB37UVrD+mPy8fst5Y142KjrT0N26gqW5nNRXkJJpoPvzqdnoe+yx8zjYZ3pE6pnIFRklwaU75HOhEOrO6qFLEgbAdq4X4utRSxpUcmDSiEkhUTbnSYZirHFMySk02H9VCk8SEneuMA7b8qjcfaurNg0ohJYoh2FRpX4n2oeUNTOd6FJYmITGaaLktnNJG4o6ihBLoSwI70VJPCFBoqhIgl9zTeSc0l9nP1ro3FCi1JFOcVMqd6cXegQHNJAxvXaUBQUJ4j1pS4NcZaANqAUTSeKjFHDQUGaUuK4V2rlAO52pLPiudqGUUFB5xxiim22ooD//Z"/>
          <p:cNvSpPr>
            <a:spLocks noChangeAspect="1" noChangeArrowheads="1"/>
          </p:cNvSpPr>
          <p:nvPr/>
        </p:nvSpPr>
        <p:spPr bwMode="auto">
          <a:xfrm>
            <a:off x="63500" y="-350838"/>
            <a:ext cx="114300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0" name="AutoShape 6" descr="data:image/jpeg;base64,/9j/4AAQSkZJRgABAQAAAQABAAD/2wBDAAkGBwgHBgkIBwgKCgkLDRYPDQwMDRsUFRAWIB0iIiAdHx8kKDQsJCYxJx8fLT0tMTU3Ojo6Iys/RD84QzQ5Ojf/2wBDAQoKCg0MDRoPDxo3JR8lNzc3Nzc3Nzc3Nzc3Nzc3Nzc3Nzc3Nzc3Nzc3Nzc3Nzc3Nzc3Nzc3Nzc3Nzc3Nzc3Nzf/wAARCABOAHgDASIAAhEBAxEB/8QAGwAAAQUBAQAAAAAAAAAAAAAAAAIDBAUGAQf/xAAyEAACAQMCBAQFAwQDAAAAAAABAgMABBEFIRIxQVEGEyJhFDJxkaEjUoEVQmKxQ8HR/8QAGQEBAQEBAQEAAAAAAAAAAAAAAAECAwQF/8QAIREAAgICAgIDAQAAAAAAAAAAAAECERIhAzFBUQQTFGH/2gAMAwEAAhEDEQA/APcaKzNzcXCMGildZAe+Qf4qy0bVlv8AMUi8M6A8QxsfeuUeWMnRuXG0rLSikSyJGvE7YFV8uqFSTHA0gHMKd63Kaj2ZUW+izopm1uobqPjgkDjrjmPYjpS5ZY4ULyuqIOZY4FWyC6Khx6nZypxxzBlzjIBqTFLHMgeJgynqKJpimLorjMqKWcgKBkk8hUD+tWHmcHxC8+fSjkl2VJssKKbinimXiikVx/iaRLd28KF5JkCg459aWiD9FMW15Bc58mQMRzHUV2a6iiYIzEuRkKBk4paqy0x6ioMuqW8J/W81R38skfiipnH2MX6M/eS4c1BtL0WWtxSscIQePFP3p9ZrP6hLi7jCdCc/Y18/KnZ7MbVGymumunMhJx/aOwoSRguEOAdyR1qJZsHtwRuDTwYKuWNayt2ZqtHJpVifzgxjlX/kU4P896ivqA1GVJLlEePbhU/L9cfmq7WLolGjjOWbYb8qTYemCNOLPCMZHWop6ouPku5piY8Nz/1TC3TwRsySOmf2tiun1D6iqvUA78UcOMgZYnkBUTrYavRe2WpyagpjnZXVSVxj5vqKJ5FJYBVVR0ArP6PcLbzGMOPmyKuLqRWGVPOq55DDFkW2jQ6kGYkKB8oOBU+advUNiOxG1V8bBJgzfSnpHAXBOSeWOtGwuxpbuGzMrBQrn1Kw5g9h2pVjq8txbSzyNmZnKlsdBsKo9UlaSYAjCKfvTlm4SNwBhSSdvesqe6s19fmjSW8hkjySTnvRUKyuVWLuaKuSI0yLqU78BIyPblWekj1C/jnbTkUGL5pX3APYdz+BTGpeKDMoitYJD08yQcCj77n7VaaVfpbaMLaMgYGGPVj1P3zXNLzI90eGUKbWyq8P+L/hoGtdRkKXSsQcrhWGdiPetQNRS5jVxIApGeWa8+1m0jnlLKu9QYcxqELXC4GB5c5X/wBq1a0d+T4sJPJG3vbmSZzb2kbT3LDKqnQZ5k9B/uoFp4mj0y4+F1O1lgwd3zxAfXrU7QLu30zTyybyyoHZmbLE+561Qa48d5kkDJqYqOicfFCTcZI3UOq2F3brLBOGRhkFGBFUN/qr6hcCw0tQ0jH1HPpHux/6rGWFvGkx41HATudx98Ve6RPFaTOYECgbgjr+K01vZF8eEW2tj+t6Rf6WElttQmacAEknb7cqLHxlLBD5N5YO0v7osHJ77kUu/v2ufmNZ27T18Q71m7Z2+uMoLJbNLB4rjMnFJaXY36x8vzXbrxXFOOGC1lyf8QD+TWetC6kFZGH88ql/FSQyg+ZkHcqeRPvVpEfBxJ2kXi6ZeXunyXtzM1tw7xxI24HTJ71T6f4hlsZvJv8A1ryWYDl9QKuH1QPpoiDbnnvWYvolfIGKOm6osIKUWpG3tfEVk6grNCTy9LDeivL5Lf8AUGVB37UVrD+mPy8fst5Y142KjrT0N26gqW5nNRXkJJpoPvzqdnoe+yx8zjYZ3pE6pnIFRklwaU75HOhEOrO6qFLEgbAdq4X4utRSxpUcmDSiEkhUTbnSYZirHFMySk02H9VCk8SEneuMA7b8qjcfaurNg0ohJYoh2FRpX4n2oeUNTOd6FJYmITGaaLktnNJG4o6ihBLoSwI70VJPCFBoqhIgl9zTeSc0l9nP1ro3FCi1JFOcVMqd6cXegQHNJAxvXaUBQUJ4j1pS4NcZaANqAUTSeKjFHDQUGaUuK4V2rlAO52pLPiudqGUUFB5xxiim22ooD//Z"/>
          <p:cNvSpPr>
            <a:spLocks noChangeAspect="1" noChangeArrowheads="1"/>
          </p:cNvSpPr>
          <p:nvPr/>
        </p:nvSpPr>
        <p:spPr bwMode="auto">
          <a:xfrm>
            <a:off x="63500" y="-350838"/>
            <a:ext cx="114300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untitl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57166"/>
            <a:ext cx="4500594" cy="29253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 descr="k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3786190"/>
            <a:ext cx="2143140" cy="26789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8" descr="imagesCA3PFDI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7818" y="500042"/>
            <a:ext cx="2928958" cy="26089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halena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Mirosul</a:t>
            </a:r>
            <a:r>
              <a:rPr lang="en-US" dirty="0" smtClean="0"/>
              <a:t> fetid al </a:t>
            </a:r>
            <a:r>
              <a:rPr lang="en-US" dirty="0" err="1" smtClean="0"/>
              <a:t>respiratiei</a:t>
            </a:r>
            <a:r>
              <a:rPr lang="en-US" dirty="0" smtClean="0"/>
              <a:t> se </a:t>
            </a:r>
            <a:r>
              <a:rPr lang="en-US" dirty="0" err="1" smtClean="0"/>
              <a:t>datoreaza</a:t>
            </a:r>
            <a:r>
              <a:rPr lang="en-US" dirty="0" smtClean="0"/>
              <a:t>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compusi</a:t>
            </a:r>
            <a:r>
              <a:rPr lang="en-US" dirty="0" smtClean="0"/>
              <a:t> </a:t>
            </a:r>
            <a:r>
              <a:rPr lang="en-US" dirty="0" err="1" smtClean="0"/>
              <a:t>volatili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contin</a:t>
            </a:r>
            <a:r>
              <a:rPr lang="en-US" dirty="0" smtClean="0"/>
              <a:t> </a:t>
            </a:r>
            <a:r>
              <a:rPr lang="en-US" dirty="0" err="1" smtClean="0"/>
              <a:t>sulf</a:t>
            </a:r>
            <a:r>
              <a:rPr lang="en-US" dirty="0" smtClean="0"/>
              <a:t> (</a:t>
            </a:r>
            <a:r>
              <a:rPr lang="en-US" dirty="0" err="1" smtClean="0"/>
              <a:t>hidrogen</a:t>
            </a:r>
            <a:r>
              <a:rPr lang="en-US" dirty="0" smtClean="0"/>
              <a:t> </a:t>
            </a:r>
            <a:r>
              <a:rPr lang="en-US" dirty="0" err="1" smtClean="0"/>
              <a:t>sulfurat</a:t>
            </a:r>
            <a:r>
              <a:rPr lang="en-US" dirty="0" smtClean="0"/>
              <a:t>, </a:t>
            </a:r>
            <a:r>
              <a:rPr lang="en-US" dirty="0" err="1" smtClean="0"/>
              <a:t>mercaptani</a:t>
            </a:r>
            <a:r>
              <a:rPr lang="en-US" dirty="0" smtClean="0"/>
              <a:t>), </a:t>
            </a:r>
            <a:r>
              <a:rPr lang="en-US" dirty="0" err="1" smtClean="0"/>
              <a:t>formati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descompunerea</a:t>
            </a:r>
            <a:r>
              <a:rPr lang="en-US" dirty="0" smtClean="0"/>
              <a:t> </a:t>
            </a:r>
            <a:r>
              <a:rPr lang="en-US" dirty="0" err="1" smtClean="0"/>
              <a:t>microbiana</a:t>
            </a:r>
            <a:r>
              <a:rPr lang="en-US" dirty="0" smtClean="0"/>
              <a:t> a </a:t>
            </a:r>
            <a:r>
              <a:rPr lang="en-US" dirty="0" err="1" smtClean="0"/>
              <a:t>resturilor</a:t>
            </a:r>
            <a:r>
              <a:rPr lang="en-US" dirty="0" smtClean="0"/>
              <a:t> </a:t>
            </a:r>
            <a:r>
              <a:rPr lang="en-US" dirty="0" err="1" smtClean="0"/>
              <a:t>alimentare</a:t>
            </a:r>
            <a:r>
              <a:rPr lang="en-US" dirty="0" smtClean="0"/>
              <a:t> din </a:t>
            </a:r>
            <a:r>
              <a:rPr lang="en-US" dirty="0" err="1" smtClean="0"/>
              <a:t>cavitatea</a:t>
            </a:r>
            <a:r>
              <a:rPr lang="en-US" dirty="0" smtClean="0"/>
              <a:t> </a:t>
            </a:r>
            <a:r>
              <a:rPr lang="en-US" dirty="0" err="1" smtClean="0"/>
              <a:t>bucala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402" name="Picture 2" descr="CUM_COMBATEM_HALENA_662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571876"/>
            <a:ext cx="2214578" cy="2214578"/>
          </a:xfrm>
          <a:prstGeom prst="rect">
            <a:avLst/>
          </a:prstGeom>
          <a:noFill/>
        </p:spPr>
      </p:pic>
      <p:pic>
        <p:nvPicPr>
          <p:cNvPr id="5" name="Picture 4" descr="imagesCAZKJD8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929066"/>
            <a:ext cx="3429024" cy="2458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err="1" smtClean="0"/>
              <a:t>Hepatita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Hepatita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o </a:t>
            </a:r>
            <a:r>
              <a:rPr lang="en-US" dirty="0" err="1" smtClean="0"/>
              <a:t>inflamatie</a:t>
            </a:r>
            <a:r>
              <a:rPr lang="en-US" dirty="0" smtClean="0"/>
              <a:t> a </a:t>
            </a:r>
            <a:r>
              <a:rPr lang="en-US" dirty="0" err="1" smtClean="0">
                <a:hlinkClick r:id="rId2" tooltip="Ficatul"/>
              </a:rPr>
              <a:t>ficatului</a:t>
            </a:r>
            <a:r>
              <a:rPr lang="en-US" dirty="0" smtClean="0"/>
              <a:t>, </a:t>
            </a:r>
            <a:r>
              <a:rPr lang="en-US" dirty="0" err="1" smtClean="0"/>
              <a:t>acuta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cronica</a:t>
            </a:r>
            <a:r>
              <a:rPr lang="en-US" dirty="0" smtClean="0"/>
              <a:t>. </a:t>
            </a:r>
            <a:r>
              <a:rPr lang="en-US" dirty="0" err="1" smtClean="0"/>
              <a:t>Ficatul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un organ </a:t>
            </a:r>
            <a:r>
              <a:rPr lang="en-US" dirty="0" err="1" smtClean="0"/>
              <a:t>unic</a:t>
            </a:r>
            <a:r>
              <a:rPr lang="en-US" dirty="0" smtClean="0"/>
              <a:t>. Este </a:t>
            </a:r>
            <a:r>
              <a:rPr lang="en-US" dirty="0" err="1" smtClean="0"/>
              <a:t>singurul</a:t>
            </a:r>
            <a:r>
              <a:rPr lang="en-US" dirty="0" smtClean="0"/>
              <a:t> organ care se </a:t>
            </a:r>
            <a:r>
              <a:rPr lang="en-US" dirty="0" err="1" smtClean="0"/>
              <a:t>regenereaza</a:t>
            </a:r>
            <a:r>
              <a:rPr lang="en-US" dirty="0" smtClean="0"/>
              <a:t>, </a:t>
            </a:r>
            <a:r>
              <a:rPr lang="en-US" dirty="0" err="1" smtClean="0"/>
              <a:t>putandu</a:t>
            </a:r>
            <a:r>
              <a:rPr lang="en-US" dirty="0" smtClean="0"/>
              <a:t>-se </a:t>
            </a:r>
            <a:r>
              <a:rPr lang="en-US" dirty="0" err="1" smtClean="0"/>
              <a:t>regenera</a:t>
            </a:r>
            <a:r>
              <a:rPr lang="en-US" dirty="0" smtClean="0"/>
              <a:t> </a:t>
            </a:r>
            <a:r>
              <a:rPr lang="en-US" dirty="0" err="1" smtClean="0"/>
              <a:t>chiar</a:t>
            </a:r>
            <a:r>
              <a:rPr lang="en-US" dirty="0" smtClean="0"/>
              <a:t> </a:t>
            </a:r>
            <a:r>
              <a:rPr lang="en-US" dirty="0" err="1" smtClean="0"/>
              <a:t>complet</a:t>
            </a:r>
            <a:r>
              <a:rPr lang="en-US" dirty="0" smtClean="0"/>
              <a:t>. In </a:t>
            </a:r>
            <a:r>
              <a:rPr lang="en-US" dirty="0" err="1" smtClean="0"/>
              <a:t>cazul</a:t>
            </a:r>
            <a:r>
              <a:rPr lang="en-US" dirty="0" smtClean="0"/>
              <a:t> </a:t>
            </a:r>
            <a:r>
              <a:rPr lang="en-US" dirty="0" err="1" smtClean="0"/>
              <a:t>altor</a:t>
            </a:r>
            <a:r>
              <a:rPr lang="en-US" dirty="0" smtClean="0"/>
              <a:t> </a:t>
            </a:r>
            <a:r>
              <a:rPr lang="en-US" dirty="0" err="1" smtClean="0"/>
              <a:t>organe</a:t>
            </a:r>
            <a:r>
              <a:rPr lang="en-US" dirty="0" smtClean="0"/>
              <a:t>, de </a:t>
            </a:r>
            <a:r>
              <a:rPr lang="en-US" dirty="0" err="1" smtClean="0"/>
              <a:t>exemplu</a:t>
            </a:r>
            <a:r>
              <a:rPr lang="en-US" dirty="0" smtClean="0"/>
              <a:t> </a:t>
            </a:r>
            <a:r>
              <a:rPr lang="en-US" dirty="0" err="1" smtClean="0"/>
              <a:t>inima</a:t>
            </a:r>
            <a:r>
              <a:rPr lang="en-US" dirty="0" smtClean="0"/>
              <a:t>, </a:t>
            </a:r>
            <a:r>
              <a:rPr lang="en-US" dirty="0" err="1" smtClean="0"/>
              <a:t>tesuturile</a:t>
            </a:r>
            <a:r>
              <a:rPr lang="en-US" dirty="0" smtClean="0"/>
              <a:t> </a:t>
            </a:r>
            <a:r>
              <a:rPr lang="en-US" dirty="0" err="1" smtClean="0"/>
              <a:t>bolnave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inlocuite</a:t>
            </a:r>
            <a:r>
              <a:rPr lang="en-US" dirty="0" smtClean="0"/>
              <a:t> cu o </a:t>
            </a:r>
            <a:r>
              <a:rPr lang="en-US" dirty="0" err="1" smtClean="0"/>
              <a:t>cicatrice</a:t>
            </a:r>
            <a:r>
              <a:rPr lang="en-US" dirty="0" smtClean="0"/>
              <a:t>, ca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cele</a:t>
            </a:r>
            <a:r>
              <a:rPr lang="en-US" dirty="0" smtClean="0"/>
              <a:t> de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piele</a:t>
            </a:r>
            <a:r>
              <a:rPr lang="en-US" dirty="0" smtClean="0"/>
              <a:t>. </a:t>
            </a:r>
            <a:r>
              <a:rPr lang="en-US" dirty="0" err="1" smtClean="0"/>
              <a:t>Ficatul</a:t>
            </a:r>
            <a:r>
              <a:rPr lang="en-US" dirty="0" smtClean="0"/>
              <a:t> are </a:t>
            </a:r>
            <a:r>
              <a:rPr lang="en-US" dirty="0" err="1" smtClean="0"/>
              <a:t>capacitatea</a:t>
            </a:r>
            <a:r>
              <a:rPr lang="en-US" dirty="0" smtClean="0"/>
              <a:t> de a </a:t>
            </a:r>
            <a:r>
              <a:rPr lang="en-US" dirty="0" err="1" smtClean="0"/>
              <a:t>inlocui</a:t>
            </a:r>
            <a:r>
              <a:rPr lang="en-US" dirty="0" smtClean="0"/>
              <a:t> </a:t>
            </a:r>
            <a:r>
              <a:rPr lang="en-US" dirty="0" err="1" smtClean="0"/>
              <a:t>celulele</a:t>
            </a:r>
            <a:r>
              <a:rPr lang="en-US" dirty="0" smtClean="0"/>
              <a:t> </a:t>
            </a:r>
            <a:r>
              <a:rPr lang="en-US" dirty="0" err="1" smtClean="0"/>
              <a:t>bolnave</a:t>
            </a:r>
            <a:r>
              <a:rPr lang="en-US" dirty="0" smtClean="0"/>
              <a:t> cu </a:t>
            </a:r>
            <a:r>
              <a:rPr lang="en-US" dirty="0" err="1" smtClean="0"/>
              <a:t>noi</a:t>
            </a:r>
            <a:r>
              <a:rPr lang="en-US" dirty="0" smtClean="0"/>
              <a:t> </a:t>
            </a:r>
            <a:r>
              <a:rPr lang="en-US" dirty="0" err="1" smtClean="0"/>
              <a:t>celule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err="1" smtClean="0"/>
              <a:t>Complicatiile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termen</a:t>
            </a:r>
            <a:r>
              <a:rPr lang="en-US" dirty="0" smtClean="0"/>
              <a:t> lung ale </a:t>
            </a:r>
            <a:r>
              <a:rPr lang="en-US" dirty="0" err="1" smtClean="0">
                <a:hlinkClick r:id="rId3" tooltip="Raspunsuri la intrebari frecvente despre bolile hepatice"/>
              </a:rPr>
              <a:t>bolilor</a:t>
            </a:r>
            <a:r>
              <a:rPr lang="en-US" dirty="0" smtClean="0">
                <a:hlinkClick r:id="rId3" tooltip="Raspunsuri la intrebari frecvente despre bolile hepatice"/>
              </a:rPr>
              <a:t> </a:t>
            </a:r>
            <a:r>
              <a:rPr lang="en-US" dirty="0" err="1" smtClean="0">
                <a:hlinkClick r:id="rId3" tooltip="Raspunsuri la intrebari frecvente despre bolile hepatice"/>
              </a:rPr>
              <a:t>hepatice</a:t>
            </a:r>
            <a:r>
              <a:rPr lang="en-US" dirty="0" smtClean="0"/>
              <a:t>, </a:t>
            </a:r>
            <a:r>
              <a:rPr lang="en-US" dirty="0" err="1" smtClean="0"/>
              <a:t>apar</a:t>
            </a:r>
            <a:r>
              <a:rPr lang="en-US" dirty="0" smtClean="0"/>
              <a:t> </a:t>
            </a: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dirty="0" err="1" smtClean="0"/>
              <a:t>cand</a:t>
            </a:r>
            <a:r>
              <a:rPr lang="en-US" dirty="0" smtClean="0"/>
              <a:t> </a:t>
            </a:r>
            <a:r>
              <a:rPr lang="en-US" dirty="0" err="1" smtClean="0"/>
              <a:t>regenerarea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fie </a:t>
            </a:r>
            <a:r>
              <a:rPr lang="en-US" dirty="0" err="1" smtClean="0"/>
              <a:t>incompleta</a:t>
            </a:r>
            <a:r>
              <a:rPr lang="en-US" dirty="0" smtClean="0"/>
              <a:t>, fie </a:t>
            </a:r>
            <a:r>
              <a:rPr lang="en-US" dirty="0" err="1" smtClean="0"/>
              <a:t>impiedicata</a:t>
            </a:r>
            <a:r>
              <a:rPr lang="en-US" dirty="0" smtClean="0"/>
              <a:t> de </a:t>
            </a:r>
            <a:r>
              <a:rPr lang="en-US" dirty="0" err="1" smtClean="0"/>
              <a:t>aparitia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tesut</a:t>
            </a:r>
            <a:r>
              <a:rPr lang="en-US" dirty="0" smtClean="0"/>
              <a:t> </a:t>
            </a:r>
            <a:r>
              <a:rPr lang="en-US" dirty="0" err="1" smtClean="0"/>
              <a:t>cicatrizat</a:t>
            </a:r>
            <a:r>
              <a:rPr lang="en-US" dirty="0" smtClean="0"/>
              <a:t>. </a:t>
            </a:r>
            <a:r>
              <a:rPr lang="en-US" dirty="0" err="1" smtClean="0"/>
              <a:t>Aceasta</a:t>
            </a:r>
            <a:r>
              <a:rPr lang="en-US" dirty="0" smtClean="0"/>
              <a:t> </a:t>
            </a:r>
            <a:r>
              <a:rPr lang="en-US" dirty="0" err="1" smtClean="0"/>
              <a:t>situatie</a:t>
            </a:r>
            <a:r>
              <a:rPr lang="en-US" dirty="0" smtClean="0"/>
              <a:t> </a:t>
            </a:r>
            <a:r>
              <a:rPr lang="en-US" dirty="0" err="1" smtClean="0"/>
              <a:t>apare</a:t>
            </a:r>
            <a:r>
              <a:rPr lang="en-US" dirty="0" smtClean="0"/>
              <a:t> </a:t>
            </a: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dirty="0" err="1" smtClean="0"/>
              <a:t>cand</a:t>
            </a:r>
            <a:r>
              <a:rPr lang="en-US" dirty="0" smtClean="0"/>
              <a:t>, </a:t>
            </a:r>
            <a:r>
              <a:rPr lang="en-US" dirty="0" err="1" smtClean="0"/>
              <a:t>agentii</a:t>
            </a:r>
            <a:r>
              <a:rPr lang="en-US" dirty="0" smtClean="0"/>
              <a:t> </a:t>
            </a:r>
            <a:r>
              <a:rPr lang="en-US" dirty="0" err="1" smtClean="0"/>
              <a:t>agresivi</a:t>
            </a:r>
            <a:r>
              <a:rPr lang="en-US" dirty="0" smtClean="0"/>
              <a:t>, cum </a:t>
            </a:r>
            <a:r>
              <a:rPr lang="en-US" dirty="0" err="1" smtClean="0"/>
              <a:t>ar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virusurile</a:t>
            </a:r>
            <a:r>
              <a:rPr lang="en-US" dirty="0" smtClean="0"/>
              <a:t>, </a:t>
            </a:r>
            <a:r>
              <a:rPr lang="en-US" dirty="0" err="1" smtClean="0">
                <a:hlinkClick r:id="rId4" tooltip="Abuzul de barbiturice"/>
              </a:rPr>
              <a:t>medicamentele</a:t>
            </a:r>
            <a:r>
              <a:rPr lang="en-US" dirty="0" smtClean="0"/>
              <a:t>, </a:t>
            </a:r>
            <a:r>
              <a:rPr lang="en-US" dirty="0" err="1" smtClean="0">
                <a:hlinkClick r:id="rId5" tooltip="Efectele consumului de alcool asupra organismului"/>
              </a:rPr>
              <a:t>bauturile</a:t>
            </a:r>
            <a:r>
              <a:rPr lang="en-US" dirty="0" smtClean="0">
                <a:hlinkClick r:id="rId5" tooltip="Efectele consumului de alcool asupra organismului"/>
              </a:rPr>
              <a:t> </a:t>
            </a:r>
            <a:r>
              <a:rPr lang="en-US" dirty="0" err="1" smtClean="0">
                <a:hlinkClick r:id="rId5" tooltip="Efectele consumului de alcool asupra organismului"/>
              </a:rPr>
              <a:t>alcoolice</a:t>
            </a:r>
            <a:r>
              <a:rPr lang="en-US" dirty="0" smtClean="0"/>
              <a:t> etc, continua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atace</a:t>
            </a:r>
            <a:r>
              <a:rPr lang="en-US" dirty="0" smtClean="0"/>
              <a:t> </a:t>
            </a:r>
            <a:r>
              <a:rPr lang="en-US" dirty="0" err="1" smtClean="0"/>
              <a:t>ficatul</a:t>
            </a:r>
            <a:r>
              <a:rPr lang="en-US" dirty="0" smtClean="0"/>
              <a:t>, </a:t>
            </a:r>
            <a:r>
              <a:rPr lang="en-US" dirty="0" err="1" smtClean="0"/>
              <a:t>prevenind</a:t>
            </a:r>
            <a:r>
              <a:rPr lang="en-US" dirty="0" smtClean="0"/>
              <a:t> </a:t>
            </a:r>
            <a:r>
              <a:rPr lang="en-US" dirty="0" err="1" smtClean="0"/>
              <a:t>regenerarea</a:t>
            </a:r>
            <a:r>
              <a:rPr lang="en-US" dirty="0" smtClean="0"/>
              <a:t> </a:t>
            </a:r>
            <a:r>
              <a:rPr lang="en-US" dirty="0" err="1" smtClean="0"/>
              <a:t>completa</a:t>
            </a:r>
            <a:r>
              <a:rPr lang="en-US" dirty="0" smtClean="0"/>
              <a:t>. </a:t>
            </a:r>
            <a:r>
              <a:rPr lang="en-US" dirty="0" err="1" smtClean="0"/>
              <a:t>Odata</a:t>
            </a:r>
            <a:r>
              <a:rPr lang="en-US" dirty="0" smtClean="0"/>
              <a:t> </a:t>
            </a:r>
            <a:r>
              <a:rPr lang="en-US" dirty="0" err="1" smtClean="0"/>
              <a:t>tesutul</a:t>
            </a:r>
            <a:r>
              <a:rPr lang="en-US" dirty="0" smtClean="0"/>
              <a:t> </a:t>
            </a:r>
            <a:r>
              <a:rPr lang="en-US" dirty="0" err="1" smtClean="0"/>
              <a:t>cicatrizat</a:t>
            </a:r>
            <a:r>
              <a:rPr lang="en-US" dirty="0" smtClean="0"/>
              <a:t> </a:t>
            </a:r>
            <a:r>
              <a:rPr lang="en-US" dirty="0" err="1" smtClean="0"/>
              <a:t>aparut</a:t>
            </a:r>
            <a:r>
              <a:rPr lang="en-US" dirty="0" smtClean="0"/>
              <a:t>, </a:t>
            </a:r>
            <a:r>
              <a:rPr lang="en-US" dirty="0" err="1" smtClean="0"/>
              <a:t>reversibilitatea</a:t>
            </a:r>
            <a:r>
              <a:rPr lang="en-US" dirty="0" smtClean="0"/>
              <a:t> </a:t>
            </a:r>
            <a:r>
              <a:rPr lang="en-US" dirty="0" err="1" smtClean="0"/>
              <a:t>acestui</a:t>
            </a:r>
            <a:r>
              <a:rPr lang="en-US" dirty="0" smtClean="0"/>
              <a:t> </a:t>
            </a:r>
            <a:r>
              <a:rPr lang="en-US" dirty="0" err="1" smtClean="0"/>
              <a:t>proces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foarte</a:t>
            </a:r>
            <a:r>
              <a:rPr lang="en-US" dirty="0" smtClean="0"/>
              <a:t> </a:t>
            </a:r>
            <a:r>
              <a:rPr lang="en-US" dirty="0" err="1" smtClean="0"/>
              <a:t>greu</a:t>
            </a:r>
            <a:r>
              <a:rPr lang="en-US" dirty="0" smtClean="0"/>
              <a:t> de </a:t>
            </a:r>
            <a:r>
              <a:rPr lang="en-US" dirty="0" err="1" smtClean="0"/>
              <a:t>obtinut</a:t>
            </a:r>
            <a:r>
              <a:rPr lang="en-US" dirty="0" smtClean="0"/>
              <a:t>. O </a:t>
            </a:r>
            <a:r>
              <a:rPr lang="en-US" dirty="0" err="1" smtClean="0"/>
              <a:t>boala</a:t>
            </a:r>
            <a:r>
              <a:rPr lang="en-US" dirty="0" smtClean="0"/>
              <a:t> </a:t>
            </a:r>
            <a:r>
              <a:rPr lang="en-US" dirty="0" err="1" smtClean="0"/>
              <a:t>caracterizata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aparitia</a:t>
            </a:r>
            <a:r>
              <a:rPr lang="en-US" dirty="0" smtClean="0"/>
              <a:t> in </a:t>
            </a:r>
            <a:r>
              <a:rPr lang="en-US" dirty="0" err="1" smtClean="0"/>
              <a:t>cantitate</a:t>
            </a:r>
            <a:r>
              <a:rPr lang="en-US" dirty="0" smtClean="0"/>
              <a:t> mare a </a:t>
            </a:r>
            <a:r>
              <a:rPr lang="en-US" dirty="0" err="1" smtClean="0"/>
              <a:t>tesutului</a:t>
            </a:r>
            <a:r>
              <a:rPr lang="en-US" dirty="0" smtClean="0"/>
              <a:t> </a:t>
            </a:r>
            <a:r>
              <a:rPr lang="en-US" dirty="0" err="1" smtClean="0"/>
              <a:t>cicatrizat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>
                <a:hlinkClick r:id="rId6" tooltip="Ciroza hepatica"/>
              </a:rPr>
              <a:t>ciroza</a:t>
            </a:r>
            <a:r>
              <a:rPr lang="en-US" dirty="0" smtClean="0">
                <a:hlinkClick r:id="rId6" tooltip="Ciroza hepatica"/>
              </a:rPr>
              <a:t> hepatica</a:t>
            </a:r>
            <a:r>
              <a:rPr lang="en-US" dirty="0" smtClean="0"/>
              <a:t>. </a:t>
            </a:r>
            <a:r>
              <a:rPr lang="en-US" dirty="0" err="1" smtClean="0"/>
              <a:t>Ciroza</a:t>
            </a:r>
            <a:r>
              <a:rPr lang="en-US" dirty="0" smtClean="0"/>
              <a:t> hepatica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stadiul</a:t>
            </a:r>
            <a:r>
              <a:rPr lang="en-US" dirty="0" smtClean="0"/>
              <a:t> final al </a:t>
            </a:r>
            <a:r>
              <a:rPr lang="en-US" dirty="0" err="1" smtClean="0"/>
              <a:t>bolilor</a:t>
            </a:r>
            <a:r>
              <a:rPr lang="en-US" dirty="0" smtClean="0"/>
              <a:t> </a:t>
            </a:r>
            <a:r>
              <a:rPr lang="en-US" dirty="0" err="1" smtClean="0"/>
              <a:t>hepatice</a:t>
            </a:r>
            <a:r>
              <a:rPr lang="en-US" dirty="0" smtClean="0"/>
              <a:t>, </a:t>
            </a:r>
            <a:r>
              <a:rPr lang="en-US" dirty="0" err="1" smtClean="0"/>
              <a:t>fiind</a:t>
            </a:r>
            <a:r>
              <a:rPr lang="en-US" dirty="0" smtClean="0"/>
              <a:t> </a:t>
            </a:r>
            <a:r>
              <a:rPr lang="en-US" dirty="0" err="1" smtClean="0"/>
              <a:t>urmata</a:t>
            </a:r>
            <a:r>
              <a:rPr lang="en-US" dirty="0" smtClean="0"/>
              <a:t> de </a:t>
            </a:r>
            <a:r>
              <a:rPr lang="en-US" dirty="0" err="1" smtClean="0"/>
              <a:t>obicei</a:t>
            </a:r>
            <a:r>
              <a:rPr lang="en-US" dirty="0" smtClean="0"/>
              <a:t>, de </a:t>
            </a:r>
            <a:r>
              <a:rPr lang="en-US" dirty="0" err="1" smtClean="0"/>
              <a:t>aparitia</a:t>
            </a:r>
            <a:r>
              <a:rPr lang="en-US" dirty="0" smtClean="0"/>
              <a:t> </a:t>
            </a:r>
            <a:r>
              <a:rPr lang="en-US" dirty="0" err="1" smtClean="0"/>
              <a:t>complicatiilor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kjjkh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85794"/>
            <a:ext cx="3373050" cy="22716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ujyuiy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3714752"/>
            <a:ext cx="3857652" cy="255779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 descr="imagesCAKI0I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857232"/>
            <a:ext cx="2133600" cy="21431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err="1" smtClean="0"/>
              <a:t>Hemoroizi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err="1" smtClean="0"/>
              <a:t>Hemoroizi</a:t>
            </a:r>
            <a:endParaRPr lang="en-US" b="1" dirty="0" smtClean="0"/>
          </a:p>
          <a:p>
            <a:r>
              <a:rPr lang="en-US" dirty="0" err="1" smtClean="0"/>
              <a:t>Plexul</a:t>
            </a:r>
            <a:r>
              <a:rPr lang="en-US" dirty="0" smtClean="0"/>
              <a:t> </a:t>
            </a:r>
            <a:r>
              <a:rPr lang="en-US" dirty="0" err="1" smtClean="0"/>
              <a:t>hemoroidal</a:t>
            </a:r>
            <a:r>
              <a:rPr lang="en-US" dirty="0" smtClean="0"/>
              <a:t> intern (</a:t>
            </a:r>
            <a:r>
              <a:rPr lang="en-US" b="1" dirty="0" err="1" smtClean="0"/>
              <a:t>hemoroizi</a:t>
            </a:r>
            <a:r>
              <a:rPr lang="en-US" b="1" dirty="0" smtClean="0"/>
              <a:t> </a:t>
            </a:r>
            <a:r>
              <a:rPr lang="en-US" b="1" dirty="0" err="1" smtClean="0"/>
              <a:t>interni</a:t>
            </a:r>
            <a:r>
              <a:rPr lang="en-US" dirty="0" smtClean="0"/>
              <a:t> )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plexul</a:t>
            </a:r>
            <a:r>
              <a:rPr lang="en-US" dirty="0" smtClean="0"/>
              <a:t> </a:t>
            </a:r>
            <a:r>
              <a:rPr lang="en-US" dirty="0" err="1" smtClean="0"/>
              <a:t>hemoroidal</a:t>
            </a:r>
            <a:r>
              <a:rPr lang="en-US" dirty="0" smtClean="0"/>
              <a:t> extern (</a:t>
            </a:r>
            <a:r>
              <a:rPr lang="en-US" b="1" dirty="0" err="1" smtClean="0"/>
              <a:t>hemoroizi</a:t>
            </a:r>
            <a:r>
              <a:rPr lang="en-US" b="1" dirty="0" smtClean="0"/>
              <a:t> </a:t>
            </a:r>
            <a:r>
              <a:rPr lang="en-US" b="1" dirty="0" err="1" smtClean="0"/>
              <a:t>externi</a:t>
            </a:r>
            <a:r>
              <a:rPr lang="en-US" dirty="0" smtClean="0"/>
              <a:t> )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dispuse</a:t>
            </a:r>
            <a:r>
              <a:rPr lang="en-US" dirty="0" smtClean="0"/>
              <a:t> la </a:t>
            </a:r>
            <a:r>
              <a:rPr lang="en-US" dirty="0" err="1" smtClean="0"/>
              <a:t>capetele</a:t>
            </a:r>
            <a:r>
              <a:rPr lang="en-US" dirty="0" smtClean="0"/>
              <a:t> </a:t>
            </a:r>
            <a:r>
              <a:rPr lang="en-US" dirty="0" err="1" smtClean="0"/>
              <a:t>canalului</a:t>
            </a:r>
            <a:r>
              <a:rPr lang="en-US" dirty="0" smtClean="0"/>
              <a:t> anal sub forma de </a:t>
            </a:r>
            <a:r>
              <a:rPr lang="en-US" dirty="0" err="1" smtClean="0"/>
              <a:t>bureti</a:t>
            </a:r>
            <a:r>
              <a:rPr lang="en-US" dirty="0" smtClean="0"/>
              <a:t> </a:t>
            </a:r>
            <a:r>
              <a:rPr lang="en-US" dirty="0" err="1" smtClean="0"/>
              <a:t>circulari</a:t>
            </a:r>
            <a:r>
              <a:rPr lang="en-US" dirty="0" smtClean="0"/>
              <a:t> </a:t>
            </a:r>
            <a:r>
              <a:rPr lang="en-US" dirty="0" err="1" smtClean="0"/>
              <a:t>foarte</a:t>
            </a:r>
            <a:r>
              <a:rPr lang="en-US" dirty="0" smtClean="0"/>
              <a:t> </a:t>
            </a:r>
            <a:r>
              <a:rPr lang="en-US" dirty="0" err="1" smtClean="0"/>
              <a:t>vascularizati</a:t>
            </a:r>
            <a:r>
              <a:rPr lang="en-US" dirty="0" smtClean="0"/>
              <a:t>. </a:t>
            </a:r>
            <a:r>
              <a:rPr lang="en-US" dirty="0" err="1" smtClean="0"/>
              <a:t>Canalul</a:t>
            </a:r>
            <a:r>
              <a:rPr lang="en-US" dirty="0" smtClean="0"/>
              <a:t> anal are circa 3,5 </a:t>
            </a:r>
            <a:r>
              <a:rPr lang="en-US" dirty="0" err="1" smtClean="0"/>
              <a:t>centimetri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invelit</a:t>
            </a:r>
            <a:r>
              <a:rPr lang="en-US" dirty="0" smtClean="0"/>
              <a:t> de un </a:t>
            </a:r>
            <a:r>
              <a:rPr lang="en-US" dirty="0" err="1" smtClean="0"/>
              <a:t>sfincter</a:t>
            </a:r>
            <a:r>
              <a:rPr lang="en-US" dirty="0" smtClean="0"/>
              <a:t> anal intern </a:t>
            </a:r>
            <a:r>
              <a:rPr lang="en-US" dirty="0" err="1" smtClean="0"/>
              <a:t>si</a:t>
            </a:r>
            <a:r>
              <a:rPr lang="en-US" dirty="0" smtClean="0"/>
              <a:t> un </a:t>
            </a:r>
            <a:r>
              <a:rPr lang="en-US" dirty="0" err="1" smtClean="0"/>
              <a:t>sfincter</a:t>
            </a:r>
            <a:r>
              <a:rPr lang="en-US" dirty="0" smtClean="0"/>
              <a:t> anal extern sub forma de </a:t>
            </a:r>
            <a:r>
              <a:rPr lang="en-US" dirty="0" err="1" smtClean="0"/>
              <a:t>straturi</a:t>
            </a:r>
            <a:r>
              <a:rPr lang="en-US" dirty="0" smtClean="0"/>
              <a:t> </a:t>
            </a:r>
            <a:r>
              <a:rPr lang="en-US" dirty="0" err="1" smtClean="0"/>
              <a:t>musculare</a:t>
            </a:r>
            <a:r>
              <a:rPr lang="en-US" dirty="0" smtClean="0"/>
              <a:t>.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/>
              <a:t>Hemoroizi</a:t>
            </a:r>
            <a:r>
              <a:rPr lang="en-US" b="1" dirty="0" smtClean="0"/>
              <a:t> </a:t>
            </a:r>
            <a:r>
              <a:rPr lang="en-US" b="1" dirty="0" err="1" smtClean="0"/>
              <a:t>interni</a:t>
            </a:r>
            <a:endParaRPr lang="en-US" b="1" dirty="0" smtClean="0"/>
          </a:p>
          <a:p>
            <a:r>
              <a:rPr lang="en-US" b="1" dirty="0" err="1" smtClean="0"/>
              <a:t>Hemorizii</a:t>
            </a:r>
            <a:r>
              <a:rPr lang="en-US" b="1" dirty="0" smtClean="0"/>
              <a:t> </a:t>
            </a:r>
            <a:r>
              <a:rPr lang="en-US" b="1" dirty="0" err="1" smtClean="0"/>
              <a:t>inteni</a:t>
            </a:r>
            <a:r>
              <a:rPr lang="en-US" dirty="0" smtClean="0"/>
              <a:t> </a:t>
            </a:r>
            <a:r>
              <a:rPr lang="en-US" dirty="0" err="1" smtClean="0"/>
              <a:t>reprezinta</a:t>
            </a:r>
            <a:r>
              <a:rPr lang="en-US" dirty="0" smtClean="0"/>
              <a:t> </a:t>
            </a:r>
            <a:r>
              <a:rPr lang="en-US" dirty="0" err="1" smtClean="0"/>
              <a:t>vene</a:t>
            </a:r>
            <a:r>
              <a:rPr lang="en-US" dirty="0" smtClean="0"/>
              <a:t> </a:t>
            </a:r>
            <a:r>
              <a:rPr lang="en-US" dirty="0" err="1" smtClean="0"/>
              <a:t>varicoase</a:t>
            </a:r>
            <a:r>
              <a:rPr lang="en-US" dirty="0" smtClean="0"/>
              <a:t> </a:t>
            </a:r>
            <a:r>
              <a:rPr lang="en-US" dirty="0" err="1" smtClean="0"/>
              <a:t>inflamate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dilatate</a:t>
            </a:r>
            <a:r>
              <a:rPr lang="en-US" dirty="0" smtClean="0"/>
              <a:t> </a:t>
            </a:r>
            <a:r>
              <a:rPr lang="en-US" dirty="0" err="1" smtClean="0"/>
              <a:t>localizate</a:t>
            </a:r>
            <a:r>
              <a:rPr lang="en-US" dirty="0" smtClean="0"/>
              <a:t> in </a:t>
            </a:r>
            <a:r>
              <a:rPr lang="en-US" dirty="0" err="1" smtClean="0"/>
              <a:t>interiorul</a:t>
            </a:r>
            <a:r>
              <a:rPr lang="en-US" dirty="0" smtClean="0"/>
              <a:t> </a:t>
            </a:r>
            <a:r>
              <a:rPr lang="en-US" dirty="0" err="1" smtClean="0"/>
              <a:t>anusului</a:t>
            </a:r>
            <a:r>
              <a:rPr lang="en-US" dirty="0" smtClean="0"/>
              <a:t>.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/>
              <a:t>Hemoroizi</a:t>
            </a:r>
            <a:r>
              <a:rPr lang="en-US" b="1" dirty="0" smtClean="0"/>
              <a:t> </a:t>
            </a:r>
            <a:r>
              <a:rPr lang="en-US" b="1" dirty="0" err="1" smtClean="0"/>
              <a:t>externi</a:t>
            </a:r>
            <a:endParaRPr lang="en-US" b="1" dirty="0" smtClean="0"/>
          </a:p>
          <a:p>
            <a:r>
              <a:rPr lang="en-US" b="1" dirty="0" err="1" smtClean="0"/>
              <a:t>Hemoroizii</a:t>
            </a:r>
            <a:r>
              <a:rPr lang="en-US" b="1" dirty="0" smtClean="0"/>
              <a:t> </a:t>
            </a:r>
            <a:r>
              <a:rPr lang="en-US" b="1" dirty="0" err="1" smtClean="0"/>
              <a:t>externi</a:t>
            </a:r>
            <a:r>
              <a:rPr lang="en-US" dirty="0" smtClean="0"/>
              <a:t> </a:t>
            </a:r>
            <a:r>
              <a:rPr lang="en-US" dirty="0" err="1" smtClean="0"/>
              <a:t>reprezinta</a:t>
            </a:r>
            <a:r>
              <a:rPr lang="en-US" dirty="0" smtClean="0"/>
              <a:t> </a:t>
            </a:r>
            <a:r>
              <a:rPr lang="en-US" dirty="0" err="1" smtClean="0"/>
              <a:t>vene</a:t>
            </a:r>
            <a:r>
              <a:rPr lang="en-US" dirty="0" smtClean="0"/>
              <a:t> </a:t>
            </a:r>
            <a:r>
              <a:rPr lang="en-US" dirty="0" err="1" smtClean="0"/>
              <a:t>varicoase</a:t>
            </a:r>
            <a:r>
              <a:rPr lang="en-US" dirty="0" smtClean="0"/>
              <a:t> </a:t>
            </a:r>
            <a:r>
              <a:rPr lang="en-US" dirty="0" err="1" smtClean="0"/>
              <a:t>localizate</a:t>
            </a:r>
            <a:r>
              <a:rPr lang="en-US" dirty="0" smtClean="0"/>
              <a:t> in </a:t>
            </a:r>
            <a:r>
              <a:rPr lang="en-US" dirty="0" err="1" smtClean="0"/>
              <a:t>exteriorul</a:t>
            </a:r>
            <a:r>
              <a:rPr lang="en-US" dirty="0" smtClean="0"/>
              <a:t> </a:t>
            </a:r>
            <a:r>
              <a:rPr lang="en-US" dirty="0" err="1" smtClean="0"/>
              <a:t>anusului</a:t>
            </a:r>
            <a:r>
              <a:rPr lang="en-US" dirty="0" smtClean="0"/>
              <a:t>. </a:t>
            </a:r>
            <a:r>
              <a:rPr lang="en-US" dirty="0" err="1" smtClean="0"/>
              <a:t>Hemoroizii</a:t>
            </a:r>
            <a:r>
              <a:rPr lang="en-US" dirty="0" smtClean="0"/>
              <a:t> </a:t>
            </a:r>
            <a:r>
              <a:rPr lang="en-US" dirty="0" err="1" smtClean="0"/>
              <a:t>externi</a:t>
            </a:r>
            <a:r>
              <a:rPr lang="en-US" dirty="0" smtClean="0"/>
              <a:t> </a:t>
            </a:r>
            <a:r>
              <a:rPr lang="en-US" dirty="0" err="1" smtClean="0"/>
              <a:t>aduc</a:t>
            </a:r>
            <a:r>
              <a:rPr lang="en-US" dirty="0" smtClean="0"/>
              <a:t> </a:t>
            </a:r>
            <a:r>
              <a:rPr lang="en-US" dirty="0" err="1" smtClean="0"/>
              <a:t>intotdeauna</a:t>
            </a:r>
            <a:r>
              <a:rPr lang="en-US" dirty="0" smtClean="0"/>
              <a:t> </a:t>
            </a:r>
            <a:r>
              <a:rPr lang="en-US" dirty="0" err="1" smtClean="0"/>
              <a:t>dureri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neplaceri</a:t>
            </a:r>
            <a:r>
              <a:rPr lang="en-US" dirty="0" smtClean="0"/>
              <a:t> </a:t>
            </a:r>
            <a:r>
              <a:rPr lang="en-US" dirty="0" err="1" smtClean="0"/>
              <a:t>celor</a:t>
            </a:r>
            <a:r>
              <a:rPr lang="en-US" dirty="0" smtClean="0"/>
              <a:t> </a:t>
            </a:r>
            <a:r>
              <a:rPr lang="en-US" dirty="0" err="1" smtClean="0"/>
              <a:t>afectati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/>
              <a:t>Simptopme</a:t>
            </a:r>
            <a:r>
              <a:rPr lang="en-US" b="1" dirty="0" smtClean="0"/>
              <a:t> </a:t>
            </a:r>
            <a:r>
              <a:rPr lang="en-US" b="1" dirty="0" err="1" smtClean="0"/>
              <a:t>hemoroizi</a:t>
            </a:r>
            <a:r>
              <a:rPr lang="en-US" b="1" dirty="0" smtClean="0"/>
              <a:t> </a:t>
            </a:r>
            <a:r>
              <a:rPr lang="en-US" b="1" dirty="0" err="1" smtClean="0"/>
              <a:t>externi</a:t>
            </a:r>
            <a:r>
              <a:rPr lang="en-US" dirty="0" smtClean="0"/>
              <a:t> : </a:t>
            </a:r>
            <a:r>
              <a:rPr lang="en-US" dirty="0" err="1" smtClean="0"/>
              <a:t>sensazie</a:t>
            </a:r>
            <a:r>
              <a:rPr lang="en-US" dirty="0" smtClean="0"/>
              <a:t> de </a:t>
            </a:r>
            <a:r>
              <a:rPr lang="en-US" dirty="0" err="1" smtClean="0"/>
              <a:t>mancarime</a:t>
            </a:r>
            <a:r>
              <a:rPr lang="en-US" dirty="0" smtClean="0"/>
              <a:t> </a:t>
            </a:r>
            <a:r>
              <a:rPr lang="en-US" dirty="0" err="1" smtClean="0"/>
              <a:t>constanta</a:t>
            </a:r>
            <a:r>
              <a:rPr lang="en-US" dirty="0" smtClean="0"/>
              <a:t>, </a:t>
            </a:r>
            <a:r>
              <a:rPr lang="en-US" dirty="0" err="1" smtClean="0"/>
              <a:t>insotita</a:t>
            </a:r>
            <a:r>
              <a:rPr lang="en-US" dirty="0" smtClean="0"/>
              <a:t> de </a:t>
            </a:r>
            <a:r>
              <a:rPr lang="en-US" dirty="0" err="1" smtClean="0"/>
              <a:t>senzatia</a:t>
            </a:r>
            <a:r>
              <a:rPr lang="en-US" dirty="0" smtClean="0"/>
              <a:t> de </a:t>
            </a:r>
            <a:r>
              <a:rPr lang="en-US" dirty="0" err="1" smtClean="0"/>
              <a:t>arsura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de </a:t>
            </a:r>
            <a:r>
              <a:rPr lang="en-US" dirty="0" err="1" smtClean="0"/>
              <a:t>sangerari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apar</a:t>
            </a:r>
            <a:r>
              <a:rPr lang="en-US" dirty="0" smtClean="0"/>
              <a:t> in </a:t>
            </a:r>
            <a:r>
              <a:rPr lang="en-US" dirty="0" err="1" smtClean="0"/>
              <a:t>timpul</a:t>
            </a:r>
            <a:r>
              <a:rPr lang="en-US" dirty="0" smtClean="0"/>
              <a:t> </a:t>
            </a:r>
            <a:r>
              <a:rPr lang="en-US" dirty="0" err="1" smtClean="0"/>
              <a:t>defecarii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6543692" cy="1823076"/>
          </a:xfrm>
        </p:spPr>
        <p:txBody>
          <a:bodyPr>
            <a:normAutofit/>
          </a:bodyPr>
          <a:lstStyle/>
          <a:p>
            <a:pPr lvl="0"/>
            <a:r>
              <a:rPr lang="en-US" dirty="0" err="1" smtClean="0"/>
              <a:t>Hernie</a:t>
            </a:r>
            <a:r>
              <a:rPr lang="en-US" dirty="0" smtClean="0"/>
              <a:t> </a:t>
            </a:r>
            <a:r>
              <a:rPr lang="en-US" dirty="0" err="1" smtClean="0"/>
              <a:t>inghinala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Hernie</a:t>
            </a:r>
            <a:r>
              <a:rPr lang="en-US" dirty="0" smtClean="0"/>
              <a:t> </a:t>
            </a:r>
            <a:r>
              <a:rPr lang="en-US" dirty="0" err="1" smtClean="0"/>
              <a:t>hiatala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Hernie</a:t>
            </a:r>
            <a:r>
              <a:rPr lang="en-US" dirty="0" smtClean="0"/>
              <a:t> de disc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3643314"/>
            <a:ext cx="7143800" cy="292895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hlinkClick r:id="rId2" tooltip="Hernia de disc cervicala – modalitati de ameliorare la indemana fiecaruia"/>
              </a:rPr>
              <a:t>Hernia de disc</a:t>
            </a:r>
            <a:r>
              <a:rPr lang="en-US" dirty="0" smtClean="0"/>
              <a:t> </a:t>
            </a:r>
            <a:r>
              <a:rPr lang="en-US" dirty="0" err="1" smtClean="0"/>
              <a:t>reprezinta</a:t>
            </a:r>
            <a:r>
              <a:rPr lang="en-US" dirty="0" smtClean="0"/>
              <a:t> o </a:t>
            </a:r>
            <a:r>
              <a:rPr lang="en-US" dirty="0" err="1" smtClean="0"/>
              <a:t>afectiune</a:t>
            </a:r>
            <a:r>
              <a:rPr lang="en-US" dirty="0" smtClean="0"/>
              <a:t> de </a:t>
            </a:r>
            <a:r>
              <a:rPr lang="en-US" dirty="0" err="1" smtClean="0"/>
              <a:t>natura</a:t>
            </a:r>
            <a:r>
              <a:rPr lang="en-US" dirty="0" smtClean="0"/>
              <a:t> </a:t>
            </a:r>
            <a:r>
              <a:rPr lang="en-US" dirty="0" err="1" smtClean="0"/>
              <a:t>neurologica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se </a:t>
            </a:r>
            <a:r>
              <a:rPr lang="en-US" dirty="0" err="1" smtClean="0"/>
              <a:t>caracterizeaza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alunecarea</a:t>
            </a:r>
            <a:r>
              <a:rPr lang="en-US" dirty="0" smtClean="0"/>
              <a:t> </a:t>
            </a:r>
            <a:r>
              <a:rPr lang="en-US" dirty="0" err="1" smtClean="0"/>
              <a:t>nucleului</a:t>
            </a:r>
            <a:r>
              <a:rPr lang="en-US" dirty="0" smtClean="0"/>
              <a:t> </a:t>
            </a:r>
            <a:r>
              <a:rPr lang="en-US" dirty="0" err="1" smtClean="0"/>
              <a:t>pulpos</a:t>
            </a:r>
            <a:r>
              <a:rPr lang="en-US" dirty="0" smtClean="0"/>
              <a:t> de-a </a:t>
            </a:r>
            <a:r>
              <a:rPr lang="en-US" dirty="0" err="1" smtClean="0"/>
              <a:t>lungul</a:t>
            </a:r>
            <a:r>
              <a:rPr lang="en-US" dirty="0" smtClean="0"/>
              <a:t> </a:t>
            </a:r>
            <a:r>
              <a:rPr lang="en-US" dirty="0" err="1" smtClean="0">
                <a:hlinkClick r:id="rId3" tooltip="Transplantul cu celule stem in leziunile maduvei spinarii"/>
              </a:rPr>
              <a:t>maduvei</a:t>
            </a:r>
            <a:r>
              <a:rPr lang="en-US" dirty="0" smtClean="0">
                <a:hlinkClick r:id="rId3" tooltip="Transplantul cu celule stem in leziunile maduvei spinarii"/>
              </a:rPr>
              <a:t> </a:t>
            </a:r>
            <a:r>
              <a:rPr lang="en-US" dirty="0" err="1" smtClean="0">
                <a:hlinkClick r:id="rId3" tooltip="Transplantul cu celule stem in leziunile maduvei spinarii"/>
              </a:rPr>
              <a:t>spinarii</a:t>
            </a:r>
            <a:r>
              <a:rPr lang="en-US" dirty="0" smtClean="0">
                <a:hlinkClick r:id="rId3" tooltip="Transplantul cu celule stem in leziunile maduvei spinarii"/>
              </a:rPr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>
                <a:hlinkClick r:id="rId4" tooltip="Deviatiile patologice ale coloanei vertebrale"/>
              </a:rPr>
              <a:t>coloanei</a:t>
            </a:r>
            <a:r>
              <a:rPr lang="en-US" dirty="0" smtClean="0">
                <a:hlinkClick r:id="rId4" tooltip="Deviatiile patologice ale coloanei vertebrale"/>
              </a:rPr>
              <a:t> </a:t>
            </a:r>
            <a:r>
              <a:rPr lang="en-US" dirty="0" err="1" smtClean="0">
                <a:hlinkClick r:id="rId4" tooltip="Deviatiile patologice ale coloanei vertebrale"/>
              </a:rPr>
              <a:t>vertebrale</a:t>
            </a:r>
            <a:r>
              <a:rPr lang="en-US" dirty="0" smtClean="0"/>
              <a:t>, </a:t>
            </a:r>
            <a:r>
              <a:rPr lang="en-US" dirty="0" err="1" smtClean="0"/>
              <a:t>ceea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clinic se traduce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aparitia</a:t>
            </a:r>
            <a:r>
              <a:rPr lang="en-US" dirty="0" smtClean="0"/>
              <a:t>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>
                <a:hlinkClick r:id="rId5" tooltip="Dureri lombare"/>
              </a:rPr>
              <a:t>dureri</a:t>
            </a:r>
            <a:r>
              <a:rPr lang="en-US" dirty="0" smtClean="0">
                <a:hlinkClick r:id="rId5" tooltip="Dureri lombare"/>
              </a:rPr>
              <a:t> de spate</a:t>
            </a:r>
            <a:r>
              <a:rPr lang="en-US" dirty="0" smtClean="0"/>
              <a:t> </a:t>
            </a:r>
            <a:r>
              <a:rPr lang="en-US" dirty="0" err="1" smtClean="0"/>
              <a:t>foarte</a:t>
            </a:r>
            <a:r>
              <a:rPr lang="en-US" dirty="0" smtClean="0"/>
              <a:t> intense in </a:t>
            </a:r>
            <a:r>
              <a:rPr lang="en-US" dirty="0" err="1" smtClean="0"/>
              <a:t>zona</a:t>
            </a:r>
            <a:r>
              <a:rPr lang="en-US" dirty="0" smtClean="0"/>
              <a:t> </a:t>
            </a:r>
            <a:r>
              <a:rPr lang="en-US" dirty="0" err="1" smtClean="0"/>
              <a:t>respectiva</a:t>
            </a:r>
            <a:r>
              <a:rPr lang="en-US" dirty="0" smtClean="0"/>
              <a:t>. </a:t>
            </a:r>
            <a:r>
              <a:rPr lang="en-US" dirty="0" err="1" smtClean="0"/>
              <a:t>Aceasta</a:t>
            </a:r>
            <a:r>
              <a:rPr lang="en-US" dirty="0" smtClean="0"/>
              <a:t> </a:t>
            </a:r>
            <a:r>
              <a:rPr lang="en-US" dirty="0" err="1" smtClean="0"/>
              <a:t>afectiune</a:t>
            </a:r>
            <a:r>
              <a:rPr lang="en-US" dirty="0" smtClean="0"/>
              <a:t> </a:t>
            </a:r>
            <a:r>
              <a:rPr lang="en-US" dirty="0" err="1" smtClean="0"/>
              <a:t>apare</a:t>
            </a:r>
            <a:r>
              <a:rPr lang="en-US" dirty="0" smtClean="0"/>
              <a:t> in </a:t>
            </a:r>
            <a:r>
              <a:rPr lang="en-US" dirty="0" err="1" smtClean="0"/>
              <a:t>momentul</a:t>
            </a:r>
            <a:r>
              <a:rPr lang="en-US" dirty="0" smtClean="0"/>
              <a:t> in care o parte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intregul</a:t>
            </a:r>
            <a:r>
              <a:rPr lang="en-US" dirty="0" smtClean="0"/>
              <a:t> </a:t>
            </a:r>
            <a:r>
              <a:rPr lang="en-US" dirty="0" err="1" smtClean="0"/>
              <a:t>nucleu</a:t>
            </a:r>
            <a:r>
              <a:rPr lang="en-US" dirty="0" smtClean="0"/>
              <a:t> </a:t>
            </a:r>
            <a:r>
              <a:rPr lang="en-US" dirty="0" err="1" smtClean="0"/>
              <a:t>pulpos</a:t>
            </a:r>
            <a:r>
              <a:rPr lang="en-US" dirty="0" smtClean="0"/>
              <a:t> (</a:t>
            </a:r>
            <a:r>
              <a:rPr lang="en-US" dirty="0" err="1" smtClean="0"/>
              <a:t>zona</a:t>
            </a:r>
            <a:r>
              <a:rPr lang="en-US" dirty="0" smtClean="0"/>
              <a:t> </a:t>
            </a:r>
            <a:r>
              <a:rPr lang="en-US" dirty="0" err="1" smtClean="0"/>
              <a:t>moale</a:t>
            </a:r>
            <a:r>
              <a:rPr lang="en-US" dirty="0" smtClean="0"/>
              <a:t> a </a:t>
            </a:r>
            <a:r>
              <a:rPr lang="en-US" dirty="0" err="1" smtClean="0"/>
              <a:t>discului</a:t>
            </a:r>
            <a:r>
              <a:rPr lang="en-US" dirty="0" smtClean="0"/>
              <a:t> </a:t>
            </a:r>
            <a:r>
              <a:rPr lang="en-US" dirty="0" err="1" smtClean="0"/>
              <a:t>intervertebral</a:t>
            </a:r>
            <a:r>
              <a:rPr lang="en-US" dirty="0" smtClean="0"/>
              <a:t>) </a:t>
            </a:r>
            <a:r>
              <a:rPr lang="en-US" dirty="0" err="1" smtClean="0"/>
              <a:t>herniaza</a:t>
            </a:r>
            <a:r>
              <a:rPr lang="en-US" dirty="0" smtClean="0"/>
              <a:t> </a:t>
            </a:r>
            <a:r>
              <a:rPr lang="en-US" dirty="0" err="1" smtClean="0"/>
              <a:t>printr</a:t>
            </a:r>
            <a:r>
              <a:rPr lang="en-US" dirty="0" smtClean="0"/>
              <a:t>-o </a:t>
            </a:r>
            <a:r>
              <a:rPr lang="en-US" dirty="0" err="1" smtClean="0"/>
              <a:t>zona</a:t>
            </a:r>
            <a:r>
              <a:rPr lang="en-US" dirty="0" smtClean="0"/>
              <a:t> </a:t>
            </a:r>
            <a:r>
              <a:rPr lang="en-US" dirty="0" err="1" smtClean="0"/>
              <a:t>slabita</a:t>
            </a:r>
            <a:r>
              <a:rPr lang="en-US" dirty="0" smtClean="0"/>
              <a:t> a </a:t>
            </a:r>
            <a:r>
              <a:rPr lang="en-US" dirty="0" err="1" smtClean="0"/>
              <a:t>inelului</a:t>
            </a:r>
            <a:r>
              <a:rPr lang="en-US" dirty="0" smtClean="0"/>
              <a:t> </a:t>
            </a:r>
            <a:r>
              <a:rPr lang="en-US" dirty="0" err="1" smtClean="0"/>
              <a:t>fibros</a:t>
            </a:r>
            <a:r>
              <a:rPr lang="en-US" dirty="0" smtClean="0"/>
              <a:t> a </a:t>
            </a:r>
            <a:r>
              <a:rPr lang="en-US" dirty="0" err="1" smtClean="0"/>
              <a:t>discului</a:t>
            </a:r>
            <a:r>
              <a:rPr lang="en-US" dirty="0" smtClean="0"/>
              <a:t> </a:t>
            </a:r>
            <a:r>
              <a:rPr lang="en-US" dirty="0" err="1" smtClean="0"/>
              <a:t>intervertebral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opiop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7818" y="214290"/>
            <a:ext cx="2485922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1480"/>
            <a:ext cx="7267604" cy="588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Intestinul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subtire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Numit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astfel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deoarece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diametrul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său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de 3 cm,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cu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mult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mic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decât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diametrul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intestinului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gros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de 8 cm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reprezintă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segmentul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aparatului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digestiv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situat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între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stomac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colon 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gros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Poate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avea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lungime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până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la 7—8 m.</a:t>
            </a:r>
          </a:p>
          <a:p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Marea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majoritatea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proceselor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desfăşoară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cadrul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digestiei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au loc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subţire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printre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care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cele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importante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procese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descompunerea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grasimilor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acizi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graşi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descompunerea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carbohidratilor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complecşi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glucoza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ruperea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lanţurilor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peptidice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ale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proteinelor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transformarea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aminoacizi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simpli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absorbţia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aminoacizilor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acizilor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graşi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glucozei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sânge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928670"/>
            <a:ext cx="6572296" cy="5527066"/>
          </a:xfrm>
        </p:spPr>
        <p:txBody>
          <a:bodyPr/>
          <a:lstStyle/>
          <a:p>
            <a:r>
              <a:rPr lang="en-US" b="1" dirty="0" smtClean="0"/>
              <a:t> </a:t>
            </a:r>
            <a:r>
              <a:rPr lang="en-US" b="1" dirty="0" err="1" smtClean="0"/>
              <a:t>Factori</a:t>
            </a:r>
            <a:r>
              <a:rPr lang="en-US" b="1" dirty="0" smtClean="0"/>
              <a:t> de </a:t>
            </a:r>
            <a:r>
              <a:rPr lang="en-US" b="1" dirty="0" err="1" smtClean="0"/>
              <a:t>risc</a:t>
            </a:r>
            <a:r>
              <a:rPr lang="en-US" b="1" dirty="0" smtClean="0"/>
              <a:t> </a:t>
            </a:r>
            <a:r>
              <a:rPr lang="en-US" b="1" dirty="0" err="1" smtClean="0"/>
              <a:t>sunt</a:t>
            </a:r>
            <a:r>
              <a:rPr lang="en-US" b="1" dirty="0" smtClean="0"/>
              <a:t> </a:t>
            </a:r>
            <a:r>
              <a:rPr lang="en-US" b="1" dirty="0" err="1" smtClean="0"/>
              <a:t>reprezentati</a:t>
            </a:r>
            <a:r>
              <a:rPr lang="en-US" b="1" dirty="0" smtClean="0"/>
              <a:t> de: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Varsta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Activitatea</a:t>
            </a:r>
            <a:r>
              <a:rPr lang="en-US" dirty="0" smtClean="0"/>
              <a:t> </a:t>
            </a:r>
            <a:r>
              <a:rPr lang="en-US" dirty="0" err="1" smtClean="0"/>
              <a:t>fizica</a:t>
            </a:r>
            <a:r>
              <a:rPr lang="en-US" dirty="0" smtClean="0"/>
              <a:t> </a:t>
            </a:r>
            <a:r>
              <a:rPr lang="en-US" dirty="0" err="1" smtClean="0"/>
              <a:t>intensa</a:t>
            </a:r>
            <a:r>
              <a:rPr lang="en-US" dirty="0" smtClean="0"/>
              <a:t> la </a:t>
            </a:r>
            <a:r>
              <a:rPr lang="en-US" dirty="0" err="1" smtClean="0"/>
              <a:t>locul</a:t>
            </a:r>
            <a:r>
              <a:rPr lang="en-US" dirty="0" smtClean="0"/>
              <a:t> de </a:t>
            </a:r>
            <a:r>
              <a:rPr lang="en-US" dirty="0" err="1" smtClean="0"/>
              <a:t>munca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>
                <a:hlinkClick r:id="rId2" tooltip="Obezitatea"/>
              </a:rPr>
              <a:t>Obezitate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Stil</a:t>
            </a:r>
            <a:r>
              <a:rPr lang="en-US" dirty="0" smtClean="0"/>
              <a:t> de </a:t>
            </a:r>
            <a:r>
              <a:rPr lang="en-US" dirty="0" err="1" smtClean="0"/>
              <a:t>viata</a:t>
            </a:r>
            <a:r>
              <a:rPr lang="en-US" dirty="0" smtClean="0"/>
              <a:t> </a:t>
            </a:r>
            <a:r>
              <a:rPr lang="en-US" dirty="0" err="1" smtClean="0"/>
              <a:t>sedentar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Vibratii</a:t>
            </a:r>
            <a:r>
              <a:rPr lang="en-US" dirty="0" smtClean="0"/>
              <a:t> </a:t>
            </a:r>
            <a:r>
              <a:rPr lang="en-US" dirty="0" err="1" smtClean="0"/>
              <a:t>excesive</a:t>
            </a:r>
            <a:r>
              <a:rPr lang="en-US" dirty="0" smtClean="0"/>
              <a:t> la care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supusa</a:t>
            </a:r>
            <a:r>
              <a:rPr lang="en-US" dirty="0" smtClean="0"/>
              <a:t> </a:t>
            </a:r>
            <a:r>
              <a:rPr lang="en-US" dirty="0" err="1" smtClean="0"/>
              <a:t>coloana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>
                <a:hlinkClick r:id="rId3" tooltip="Suplimentele de acid folic previn malformatiile congenitale"/>
              </a:rPr>
              <a:t>Malformatii</a:t>
            </a:r>
            <a:r>
              <a:rPr lang="en-US" dirty="0" smtClean="0">
                <a:hlinkClick r:id="rId3" tooltip="Suplimentele de acid folic previn malformatiile congenitale"/>
              </a:rPr>
              <a:t> </a:t>
            </a:r>
            <a:r>
              <a:rPr lang="en-US" dirty="0" err="1" smtClean="0">
                <a:hlinkClick r:id="rId3" tooltip="Suplimentele de acid folic previn malformatiile congenitale"/>
              </a:rPr>
              <a:t>congenitale</a:t>
            </a:r>
            <a:r>
              <a:rPr lang="en-US" dirty="0" smtClean="0"/>
              <a:t> ale </a:t>
            </a:r>
            <a:r>
              <a:rPr lang="en-US" dirty="0" err="1" smtClean="0"/>
              <a:t>coloanei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canalului</a:t>
            </a:r>
            <a:r>
              <a:rPr lang="en-US" dirty="0" smtClean="0"/>
              <a:t> vertebral</a:t>
            </a:r>
            <a:endParaRPr lang="en-US" dirty="0"/>
          </a:p>
        </p:txBody>
      </p:sp>
      <p:pic>
        <p:nvPicPr>
          <p:cNvPr id="4" name="Picture 3" descr="oppp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428604"/>
            <a:ext cx="1285714" cy="1371429"/>
          </a:xfrm>
          <a:prstGeom prst="rect">
            <a:avLst/>
          </a:prstGeom>
        </p:spPr>
      </p:pic>
      <p:pic>
        <p:nvPicPr>
          <p:cNvPr id="5" name="Picture 4" descr="piopi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16" y="3643314"/>
            <a:ext cx="1357322" cy="2964588"/>
          </a:xfrm>
          <a:prstGeom prst="rect">
            <a:avLst/>
          </a:prstGeom>
        </p:spPr>
      </p:pic>
      <p:pic>
        <p:nvPicPr>
          <p:cNvPr id="6" name="Picture 5" descr="pp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7620" y="4714884"/>
            <a:ext cx="1621508" cy="1733594"/>
          </a:xfrm>
          <a:prstGeom prst="rect">
            <a:avLst/>
          </a:prstGeom>
        </p:spPr>
      </p:pic>
      <p:pic>
        <p:nvPicPr>
          <p:cNvPr id="7" name="Picture 6" descr="ppip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00" y="5143512"/>
            <a:ext cx="1298394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dirty="0" err="1" smtClean="0">
                <a:hlinkClick r:id="rId2" tooltip="Icter"/>
              </a:rPr>
              <a:t>Icterul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Icterul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coloratie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galbena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pielii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a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sclerei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altor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tesuturi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datorita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excesului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  <a:hlinkClick r:id="rId3" tooltip="Bilirubina"/>
              </a:rPr>
              <a:t>bilirubina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circulanta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Cauzele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icterelor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1</a:t>
            </a:r>
            <a:r>
              <a:rPr lang="en-US" sz="3200" dirty="0" smtClean="0"/>
              <a:t>. </a:t>
            </a:r>
            <a:r>
              <a:rPr lang="en-US" sz="3200" dirty="0" err="1" smtClean="0"/>
              <a:t>Cauze</a:t>
            </a:r>
            <a:r>
              <a:rPr lang="en-US" sz="3200" dirty="0" smtClean="0"/>
              <a:t> </a:t>
            </a:r>
            <a:r>
              <a:rPr lang="en-US" sz="3200" dirty="0" err="1" smtClean="0"/>
              <a:t>benigne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- </a:t>
            </a:r>
            <a:r>
              <a:rPr lang="en-US" sz="3200" dirty="0" err="1" smtClean="0"/>
              <a:t>stricturi</a:t>
            </a:r>
            <a:r>
              <a:rPr lang="en-US" sz="3200" dirty="0" smtClean="0"/>
              <a:t> </a:t>
            </a:r>
            <a:r>
              <a:rPr lang="en-US" sz="3200" dirty="0" err="1" smtClean="0"/>
              <a:t>traumatice</a:t>
            </a:r>
            <a:r>
              <a:rPr lang="en-US" sz="3200" dirty="0" smtClean="0"/>
              <a:t> </a:t>
            </a:r>
            <a:r>
              <a:rPr lang="en-US" sz="3200" dirty="0" err="1" smtClean="0"/>
              <a:t>sau</a:t>
            </a:r>
            <a:r>
              <a:rPr lang="en-US" sz="3200" dirty="0" smtClean="0"/>
              <a:t> </a:t>
            </a:r>
            <a:r>
              <a:rPr lang="en-US" sz="3200" dirty="0" err="1" smtClean="0"/>
              <a:t>iatrogene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- calculi </a:t>
            </a:r>
            <a:r>
              <a:rPr lang="en-US" sz="3200" dirty="0" err="1" smtClean="0"/>
              <a:t>biliari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- </a:t>
            </a:r>
            <a:r>
              <a:rPr lang="en-US" sz="3200" dirty="0" err="1" smtClean="0">
                <a:hlinkClick r:id="rId4" tooltip="Pancreatita acuta"/>
              </a:rPr>
              <a:t>pancreatita</a:t>
            </a:r>
            <a:r>
              <a:rPr lang="en-US" sz="3200" dirty="0" smtClean="0">
                <a:hlinkClick r:id="rId4" tooltip="Pancreatita acuta"/>
              </a:rPr>
              <a:t> </a:t>
            </a:r>
            <a:r>
              <a:rPr lang="en-US" sz="3200" dirty="0" err="1" smtClean="0">
                <a:hlinkClick r:id="rId4" tooltip="Pancreatita acuta"/>
              </a:rPr>
              <a:t>acuta</a:t>
            </a:r>
            <a:r>
              <a:rPr lang="en-US" sz="3200" dirty="0" smtClean="0"/>
              <a:t> </a:t>
            </a:r>
            <a:r>
              <a:rPr lang="en-US" sz="3200" dirty="0" err="1" smtClean="0"/>
              <a:t>si</a:t>
            </a:r>
            <a:r>
              <a:rPr lang="en-US" sz="3200" dirty="0" smtClean="0"/>
              <a:t> </a:t>
            </a:r>
            <a:r>
              <a:rPr lang="en-US" sz="3200" dirty="0" err="1" smtClean="0"/>
              <a:t>cronica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- </a:t>
            </a:r>
            <a:r>
              <a:rPr lang="en-US" sz="3200" dirty="0" err="1" smtClean="0"/>
              <a:t>pseudochistul</a:t>
            </a:r>
            <a:r>
              <a:rPr lang="en-US" sz="3200" dirty="0" smtClean="0"/>
              <a:t> de pancreas</a:t>
            </a:r>
            <a:br>
              <a:rPr lang="en-US" sz="3200" dirty="0" smtClean="0"/>
            </a:br>
            <a:r>
              <a:rPr lang="en-US" sz="3200" dirty="0" smtClean="0"/>
              <a:t>- </a:t>
            </a:r>
            <a:r>
              <a:rPr lang="en-US" sz="3200" dirty="0" err="1" smtClean="0"/>
              <a:t>colangita</a:t>
            </a:r>
            <a:r>
              <a:rPr lang="en-US" sz="3200" dirty="0" smtClean="0"/>
              <a:t> </a:t>
            </a:r>
            <a:r>
              <a:rPr lang="en-US" sz="3200" dirty="0" err="1" smtClean="0"/>
              <a:t>sclerozanta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- </a:t>
            </a:r>
            <a:r>
              <a:rPr lang="en-US" sz="3200" dirty="0" err="1" smtClean="0"/>
              <a:t>colangita</a:t>
            </a:r>
            <a:r>
              <a:rPr lang="en-US" sz="3200" dirty="0" smtClean="0"/>
              <a:t> </a:t>
            </a:r>
            <a:r>
              <a:rPr lang="en-US" sz="3200" dirty="0" err="1" smtClean="0"/>
              <a:t>piogena</a:t>
            </a:r>
            <a:r>
              <a:rPr lang="en-US" sz="3200" dirty="0" smtClean="0"/>
              <a:t> </a:t>
            </a:r>
            <a:r>
              <a:rPr lang="en-US" sz="3200" dirty="0" err="1" smtClean="0"/>
              <a:t>recurenta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- </a:t>
            </a:r>
            <a:r>
              <a:rPr lang="en-US" sz="3200" dirty="0" err="1" smtClean="0"/>
              <a:t>colangiohepatita</a:t>
            </a:r>
            <a:r>
              <a:rPr lang="en-US" sz="3200" dirty="0" smtClean="0"/>
              <a:t> </a:t>
            </a:r>
            <a:r>
              <a:rPr lang="en-US" sz="3200" dirty="0" err="1" smtClean="0"/>
              <a:t>orientala</a:t>
            </a:r>
            <a:r>
              <a:rPr lang="en-US" sz="3200" dirty="0" smtClean="0"/>
              <a:t> </a:t>
            </a:r>
            <a:r>
              <a:rPr lang="en-US" sz="3200" dirty="0" err="1" smtClean="0"/>
              <a:t>prin</a:t>
            </a:r>
            <a:r>
              <a:rPr lang="en-US" sz="3200" dirty="0" smtClean="0"/>
              <a:t> </a:t>
            </a:r>
            <a:r>
              <a:rPr lang="en-US" sz="3200" dirty="0" err="1" smtClean="0"/>
              <a:t>ascaridioza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- liver flukes</a:t>
            </a:r>
            <a:br>
              <a:rPr lang="en-US" sz="3200" dirty="0" smtClean="0"/>
            </a:br>
            <a:r>
              <a:rPr lang="en-US" sz="3200" dirty="0" smtClean="0"/>
              <a:t>- </a:t>
            </a:r>
            <a:r>
              <a:rPr lang="en-US" sz="3200" dirty="0" err="1" smtClean="0">
                <a:hlinkClick r:id="rId5" tooltip="Anevrismul aortic (aorta anevrismala)"/>
              </a:rPr>
              <a:t>anevrismul</a:t>
            </a:r>
            <a:r>
              <a:rPr lang="en-US" sz="3200" dirty="0" smtClean="0"/>
              <a:t> de aorta</a:t>
            </a:r>
            <a:br>
              <a:rPr lang="en-US" sz="3200" dirty="0" smtClean="0"/>
            </a:br>
            <a:r>
              <a:rPr lang="en-US" sz="3200" dirty="0" smtClean="0"/>
              <a:t>- </a:t>
            </a:r>
            <a:r>
              <a:rPr lang="en-US" sz="3200" dirty="0" err="1" smtClean="0"/>
              <a:t>chistul</a:t>
            </a:r>
            <a:r>
              <a:rPr lang="en-US" sz="3200" dirty="0" smtClean="0"/>
              <a:t> hepatic</a:t>
            </a:r>
            <a:br>
              <a:rPr lang="en-US" sz="3200" dirty="0" smtClean="0"/>
            </a:br>
            <a:r>
              <a:rPr lang="en-US" sz="3200" dirty="0" smtClean="0"/>
              <a:t>- </a:t>
            </a:r>
            <a:r>
              <a:rPr lang="en-US" sz="3200" dirty="0" err="1" smtClean="0"/>
              <a:t>diverticuli</a:t>
            </a:r>
            <a:r>
              <a:rPr lang="en-US" sz="3200" dirty="0" smtClean="0"/>
              <a:t> </a:t>
            </a:r>
            <a:r>
              <a:rPr lang="en-US" sz="3200" dirty="0" err="1" smtClean="0"/>
              <a:t>duodenali</a:t>
            </a:r>
            <a:r>
              <a:rPr lang="en-US" sz="3200" dirty="0" smtClean="0"/>
              <a:t> </a:t>
            </a:r>
            <a:r>
              <a:rPr lang="en-US" sz="3200" dirty="0" err="1" smtClean="0"/>
              <a:t>si</a:t>
            </a:r>
            <a:r>
              <a:rPr lang="en-US" sz="3200" dirty="0" smtClean="0"/>
              <a:t> </a:t>
            </a:r>
            <a:r>
              <a:rPr lang="en-US" sz="3200" dirty="0" err="1" smtClean="0"/>
              <a:t>tumori</a:t>
            </a:r>
            <a:r>
              <a:rPr lang="en-US" sz="3200" dirty="0" smtClean="0"/>
              <a:t> </a:t>
            </a:r>
            <a:r>
              <a:rPr lang="en-US" sz="3200" dirty="0" err="1" smtClean="0"/>
              <a:t>benigne</a:t>
            </a:r>
            <a:r>
              <a:rPr lang="en-US" sz="3200" dirty="0" smtClean="0"/>
              <a:t> </a:t>
            </a:r>
            <a:r>
              <a:rPr lang="en-US" sz="3200" dirty="0" err="1" smtClean="0">
                <a:hlinkClick r:id="rId6" tooltip="Ulcerul gastroduodenal"/>
              </a:rPr>
              <a:t>duodenale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- sludge in </a:t>
            </a:r>
            <a:r>
              <a:rPr lang="en-US" sz="3200" dirty="0" err="1" smtClean="0"/>
              <a:t>calea</a:t>
            </a:r>
            <a:r>
              <a:rPr lang="en-US" sz="3200" dirty="0" smtClean="0"/>
              <a:t> </a:t>
            </a:r>
            <a:r>
              <a:rPr lang="en-US" sz="3200" dirty="0" err="1" smtClean="0"/>
              <a:t>biliara</a:t>
            </a:r>
            <a:r>
              <a:rPr lang="en-US" sz="3200" dirty="0" smtClean="0"/>
              <a:t> </a:t>
            </a:r>
            <a:r>
              <a:rPr lang="en-US" sz="3200" dirty="0" err="1" smtClean="0"/>
              <a:t>principala</a:t>
            </a:r>
            <a:r>
              <a:rPr lang="en-US" sz="3200" dirty="0" smtClean="0"/>
              <a:t> (CBP) in SIDA </a:t>
            </a:r>
            <a:r>
              <a:rPr lang="en-US" sz="3200" dirty="0" err="1" smtClean="0"/>
              <a:t>si</a:t>
            </a:r>
            <a:r>
              <a:rPr lang="en-US" sz="3200" dirty="0" smtClean="0"/>
              <a:t> </a:t>
            </a:r>
            <a:r>
              <a:rPr lang="en-US" sz="3200" dirty="0" err="1" smtClean="0"/>
              <a:t>fibroza</a:t>
            </a:r>
            <a:r>
              <a:rPr lang="en-US" sz="3200" dirty="0" smtClean="0"/>
              <a:t> </a:t>
            </a:r>
            <a:r>
              <a:rPr lang="en-US" sz="3200" dirty="0" err="1" smtClean="0"/>
              <a:t>chistica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- </a:t>
            </a:r>
            <a:r>
              <a:rPr lang="en-US" sz="3200" dirty="0" err="1" smtClean="0"/>
              <a:t>papilom</a:t>
            </a:r>
            <a:r>
              <a:rPr lang="en-US" sz="3200" dirty="0" smtClean="0"/>
              <a:t> </a:t>
            </a:r>
            <a:r>
              <a:rPr lang="en-US" sz="3200" dirty="0" err="1" smtClean="0"/>
              <a:t>sau</a:t>
            </a:r>
            <a:r>
              <a:rPr lang="en-US" sz="3200" dirty="0" smtClean="0"/>
              <a:t> </a:t>
            </a:r>
            <a:r>
              <a:rPr lang="en-US" sz="3200" dirty="0" err="1" smtClean="0"/>
              <a:t>adenom</a:t>
            </a:r>
            <a:r>
              <a:rPr lang="en-US" sz="3200" dirty="0" smtClean="0"/>
              <a:t> de </a:t>
            </a:r>
            <a:r>
              <a:rPr lang="en-US" sz="3200" dirty="0" err="1" smtClean="0"/>
              <a:t>cale</a:t>
            </a:r>
            <a:r>
              <a:rPr lang="en-US" sz="3200" dirty="0" smtClean="0"/>
              <a:t> </a:t>
            </a:r>
            <a:r>
              <a:rPr lang="en-US" sz="3200" dirty="0" err="1" smtClean="0"/>
              <a:t>biliara</a:t>
            </a:r>
            <a:r>
              <a:rPr lang="en-US" sz="3200" dirty="0" smtClean="0"/>
              <a:t>.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96258" name="Picture 2" descr="http://t0.gstatic.com/images?q=tbn:ANd9GcTKeQVSHnJMJt7PsHpBQu3pRzKRmzh-JQRilIvQtcfjsffQ8CH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142852"/>
            <a:ext cx="2100662" cy="1428760"/>
          </a:xfrm>
          <a:prstGeom prst="rect">
            <a:avLst/>
          </a:prstGeom>
          <a:noFill/>
        </p:spPr>
      </p:pic>
      <p:pic>
        <p:nvPicPr>
          <p:cNvPr id="96260" name="Picture 4" descr="http://storage0.dms.mpinteractiv.ro/media/401/321/5109/7921442/1/icter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86380" y="142852"/>
            <a:ext cx="2375764" cy="1385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142984"/>
            <a:ext cx="7410480" cy="5312752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2. </a:t>
            </a:r>
            <a:r>
              <a:rPr lang="en-US" b="1" dirty="0" err="1" smtClean="0"/>
              <a:t>Cauze</a:t>
            </a:r>
            <a:r>
              <a:rPr lang="en-US" b="1" dirty="0" smtClean="0"/>
              <a:t> </a:t>
            </a:r>
            <a:r>
              <a:rPr lang="en-US" b="1" dirty="0" err="1" smtClean="0"/>
              <a:t>maligne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smtClean="0">
                <a:hlinkClick r:id="rId2" tooltip="Cancerul"/>
              </a:rPr>
              <a:t>cancer</a:t>
            </a:r>
            <a:r>
              <a:rPr lang="en-US" dirty="0" smtClean="0"/>
              <a:t> de pancreas</a:t>
            </a:r>
            <a:br>
              <a:rPr lang="en-US" dirty="0" smtClean="0"/>
            </a:br>
            <a:r>
              <a:rPr lang="en-US" dirty="0" smtClean="0"/>
              <a:t>- cancer de </a:t>
            </a:r>
            <a:r>
              <a:rPr lang="en-US" dirty="0" err="1" smtClean="0"/>
              <a:t>ampula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Vater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cancer duodenal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colangiocarcinom</a:t>
            </a:r>
            <a:r>
              <a:rPr lang="en-US" dirty="0" smtClean="0"/>
              <a:t> (</a:t>
            </a:r>
            <a:r>
              <a:rPr lang="en-US" dirty="0" err="1" smtClean="0"/>
              <a:t>tumora</a:t>
            </a:r>
            <a:r>
              <a:rPr lang="en-US" dirty="0" smtClean="0"/>
              <a:t> </a:t>
            </a:r>
            <a:r>
              <a:rPr lang="en-US" dirty="0" err="1" smtClean="0"/>
              <a:t>Klatskin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carcinom</a:t>
            </a:r>
            <a:r>
              <a:rPr lang="en-US" dirty="0" smtClean="0"/>
              <a:t> </a:t>
            </a:r>
            <a:r>
              <a:rPr lang="en-US" dirty="0" err="1" smtClean="0"/>
              <a:t>hepatocelular</a:t>
            </a:r>
            <a:r>
              <a:rPr lang="en-US" dirty="0" smtClean="0"/>
              <a:t> </a:t>
            </a:r>
            <a:r>
              <a:rPr lang="en-US" dirty="0" err="1" smtClean="0"/>
              <a:t>primar</a:t>
            </a:r>
            <a:r>
              <a:rPr lang="en-US" dirty="0" smtClean="0"/>
              <a:t> (</a:t>
            </a:r>
            <a:r>
              <a:rPr lang="en-US" dirty="0" err="1" smtClean="0"/>
              <a:t>localizat</a:t>
            </a:r>
            <a:r>
              <a:rPr lang="en-US" dirty="0" smtClean="0"/>
              <a:t> in </a:t>
            </a:r>
            <a:r>
              <a:rPr lang="en-US" dirty="0" err="1" smtClean="0"/>
              <a:t>hilul</a:t>
            </a:r>
            <a:r>
              <a:rPr lang="en-US" dirty="0" smtClean="0"/>
              <a:t> hepatic)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papilomatoza</a:t>
            </a:r>
            <a:r>
              <a:rPr lang="en-US" dirty="0" smtClean="0"/>
              <a:t> </a:t>
            </a:r>
            <a:r>
              <a:rPr lang="en-US" dirty="0" err="1" smtClean="0"/>
              <a:t>biliara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3. </a:t>
            </a:r>
            <a:r>
              <a:rPr lang="en-US" b="1" dirty="0" err="1" smtClean="0"/>
              <a:t>Metastaze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gastrice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pancreatice</a:t>
            </a:r>
            <a:endParaRPr lang="en-US" dirty="0" smtClean="0"/>
          </a:p>
          <a:p>
            <a:pPr>
              <a:buNone/>
            </a:pPr>
            <a:r>
              <a:rPr lang="it-IT" dirty="0" smtClean="0"/>
              <a:t>    -colonice</a:t>
            </a:r>
            <a:br>
              <a:rPr lang="it-IT" dirty="0" smtClean="0"/>
            </a:br>
            <a:r>
              <a:rPr lang="it-IT" dirty="0" smtClean="0"/>
              <a:t>- pulmonare</a:t>
            </a:r>
            <a:br>
              <a:rPr lang="it-IT" dirty="0" smtClean="0"/>
            </a:br>
            <a:r>
              <a:rPr lang="it-IT" dirty="0" smtClean="0"/>
              <a:t>- san</a:t>
            </a:r>
            <a:br>
              <a:rPr lang="it-IT" dirty="0" smtClean="0"/>
            </a:br>
            <a:r>
              <a:rPr lang="it-IT" dirty="0" smtClean="0"/>
              <a:t>- limfom</a:t>
            </a:r>
            <a:br>
              <a:rPr lang="it-IT" dirty="0" smtClean="0"/>
            </a:br>
            <a:r>
              <a:rPr lang="it-IT" dirty="0" smtClean="0"/>
              <a:t>- ficat</a:t>
            </a:r>
            <a:br>
              <a:rPr lang="it-IT" dirty="0" smtClean="0"/>
            </a:br>
            <a:r>
              <a:rPr lang="it-IT" dirty="0" smtClean="0"/>
              <a:t>- vezica biliara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95234" name="Picture 2" descr="Icteru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643314"/>
            <a:ext cx="3286148" cy="2221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6686568" cy="1143000"/>
          </a:xfrm>
        </p:spPr>
        <p:txBody>
          <a:bodyPr/>
          <a:lstStyle/>
          <a:p>
            <a:pPr lvl="0"/>
            <a:r>
              <a:rPr lang="en-US" dirty="0" err="1" smtClean="0"/>
              <a:t>Indigestia</a:t>
            </a:r>
            <a:r>
              <a:rPr lang="en-US" dirty="0" smtClean="0"/>
              <a:t> (</a:t>
            </a:r>
            <a:r>
              <a:rPr lang="en-US" dirty="0" err="1" smtClean="0"/>
              <a:t>dispepsia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Termenul</a:t>
            </a:r>
            <a:r>
              <a:rPr lang="en-US" dirty="0" smtClean="0"/>
              <a:t> de </a:t>
            </a:r>
            <a:r>
              <a:rPr lang="en-US" dirty="0" err="1" smtClean="0"/>
              <a:t>dispepsie</a:t>
            </a:r>
            <a:r>
              <a:rPr lang="en-US" dirty="0" smtClean="0"/>
              <a:t> include </a:t>
            </a:r>
            <a:r>
              <a:rPr lang="en-US" dirty="0" err="1" smtClean="0"/>
              <a:t>suferinte</a:t>
            </a:r>
            <a:r>
              <a:rPr lang="en-US" dirty="0" smtClean="0"/>
              <a:t> legate de </a:t>
            </a:r>
            <a:r>
              <a:rPr lang="en-US" dirty="0" err="1" smtClean="0"/>
              <a:t>actul</a:t>
            </a:r>
            <a:r>
              <a:rPr lang="en-US" dirty="0" smtClean="0"/>
              <a:t> </a:t>
            </a:r>
            <a:r>
              <a:rPr lang="en-US" dirty="0" err="1" smtClean="0"/>
              <a:t>alimentar</a:t>
            </a:r>
            <a:r>
              <a:rPr lang="en-US" dirty="0" smtClean="0"/>
              <a:t> in </a:t>
            </a:r>
            <a:r>
              <a:rPr lang="en-US" dirty="0" err="1" smtClean="0"/>
              <a:t>absenta</a:t>
            </a:r>
            <a:r>
              <a:rPr lang="en-US" dirty="0" smtClean="0"/>
              <a:t> </a:t>
            </a:r>
            <a:r>
              <a:rPr lang="en-US" dirty="0" err="1" smtClean="0"/>
              <a:t>oricarei</a:t>
            </a:r>
            <a:r>
              <a:rPr lang="en-US" dirty="0" smtClean="0"/>
              <a:t> </a:t>
            </a:r>
            <a:r>
              <a:rPr lang="en-US" dirty="0" err="1" smtClean="0"/>
              <a:t>leziuni</a:t>
            </a:r>
            <a:r>
              <a:rPr lang="en-US" dirty="0" smtClean="0"/>
              <a:t> </a:t>
            </a:r>
            <a:r>
              <a:rPr lang="en-US" dirty="0" err="1" smtClean="0"/>
              <a:t>organice</a:t>
            </a:r>
            <a:r>
              <a:rPr lang="en-US" dirty="0" smtClean="0"/>
              <a:t> (</a:t>
            </a:r>
            <a:r>
              <a:rPr lang="en-US" dirty="0" err="1" smtClean="0"/>
              <a:t>examenul</a:t>
            </a:r>
            <a:r>
              <a:rPr lang="en-US" dirty="0" smtClean="0"/>
              <a:t> endoscopic </a:t>
            </a:r>
            <a:r>
              <a:rPr lang="en-US" dirty="0" err="1" smtClean="0"/>
              <a:t>si</a:t>
            </a:r>
            <a:r>
              <a:rPr lang="en-US" dirty="0" smtClean="0"/>
              <a:t> radiologic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normale</a:t>
            </a:r>
            <a:r>
              <a:rPr lang="en-US" dirty="0" smtClean="0"/>
              <a:t>) . </a:t>
            </a:r>
            <a:br>
              <a:rPr lang="en-US" dirty="0" smtClean="0"/>
            </a:br>
            <a:r>
              <a:rPr lang="en-US" dirty="0" err="1" smtClean="0"/>
              <a:t>Dispepsia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cauzata</a:t>
            </a:r>
            <a:r>
              <a:rPr lang="en-US" dirty="0" smtClean="0"/>
              <a:t> de </a:t>
            </a:r>
            <a:r>
              <a:rPr lang="en-US" dirty="0" err="1" smtClean="0"/>
              <a:t>conditii</a:t>
            </a:r>
            <a:r>
              <a:rPr lang="en-US" dirty="0" smtClean="0"/>
              <a:t> </a:t>
            </a:r>
            <a:r>
              <a:rPr lang="en-US" dirty="0" err="1" smtClean="0"/>
              <a:t>patologice</a:t>
            </a:r>
            <a:r>
              <a:rPr lang="en-US" dirty="0" smtClean="0"/>
              <a:t> ale </a:t>
            </a:r>
            <a:r>
              <a:rPr lang="en-US" dirty="0" err="1" smtClean="0"/>
              <a:t>tractului</a:t>
            </a:r>
            <a:r>
              <a:rPr lang="en-US" dirty="0" smtClean="0"/>
              <a:t> </a:t>
            </a:r>
            <a:r>
              <a:rPr lang="en-US" dirty="0" err="1" smtClean="0"/>
              <a:t>digestiv</a:t>
            </a:r>
            <a:r>
              <a:rPr lang="en-US" dirty="0" smtClean="0"/>
              <a:t>, cum </a:t>
            </a:r>
            <a:r>
              <a:rPr lang="en-US" dirty="0" err="1" smtClean="0"/>
              <a:t>ar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dirty="0" err="1" smtClean="0"/>
              <a:t>boala</a:t>
            </a:r>
            <a:r>
              <a:rPr lang="en-US" dirty="0" smtClean="0"/>
              <a:t> de reflux gastro-</a:t>
            </a:r>
            <a:r>
              <a:rPr lang="en-US" dirty="0" err="1" smtClean="0"/>
              <a:t>esofagian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dirty="0" err="1" smtClean="0"/>
              <a:t>ulcerul</a:t>
            </a:r>
            <a:r>
              <a:rPr lang="en-US" dirty="0" smtClean="0"/>
              <a:t> peptic 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dirty="0" err="1" smtClean="0"/>
              <a:t>cancerul</a:t>
            </a:r>
            <a:r>
              <a:rPr lang="en-US" dirty="0" smtClean="0"/>
              <a:t> gastric 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dirty="0" err="1" smtClean="0"/>
              <a:t>boli</a:t>
            </a:r>
            <a:r>
              <a:rPr lang="en-US" dirty="0" smtClean="0"/>
              <a:t> ale </a:t>
            </a:r>
            <a:r>
              <a:rPr lang="en-US" dirty="0" err="1" smtClean="0"/>
              <a:t>pancreasului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ductelor</a:t>
            </a:r>
            <a:r>
              <a:rPr lang="en-US" dirty="0" smtClean="0"/>
              <a:t> </a:t>
            </a:r>
            <a:r>
              <a:rPr lang="en-US" dirty="0" err="1" smtClean="0"/>
              <a:t>biliare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4210" name="Picture 2" descr="http://t2.gstatic.com/images?q=tbn:ANd9GcT3_74m3MB0IlUqefIRM0KLHFb0EziVqItVTRmem5G0u-XuO13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14290"/>
            <a:ext cx="2047871" cy="1362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	</a:t>
            </a:r>
            <a:r>
              <a:rPr lang="en-US" dirty="0" err="1" smtClean="0"/>
              <a:t>Infectia</a:t>
            </a:r>
            <a:r>
              <a:rPr lang="en-US" dirty="0" smtClean="0"/>
              <a:t> </a:t>
            </a:r>
            <a:r>
              <a:rPr lang="en-US" dirty="0" err="1" smtClean="0"/>
              <a:t>digestiva</a:t>
            </a:r>
            <a:r>
              <a:rPr lang="en-US" dirty="0" smtClean="0"/>
              <a:t> cu Helicobacter pylori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Infectia</a:t>
            </a:r>
            <a:r>
              <a:rPr lang="en-US" dirty="0" smtClean="0"/>
              <a:t> </a:t>
            </a:r>
            <a:r>
              <a:rPr lang="en-US" dirty="0" err="1" smtClean="0"/>
              <a:t>cauzata</a:t>
            </a:r>
            <a:r>
              <a:rPr lang="en-US" dirty="0" smtClean="0"/>
              <a:t> de Helicobacter pylori (H. pylori) </a:t>
            </a:r>
            <a:r>
              <a:rPr lang="en-US" dirty="0" err="1" smtClean="0"/>
              <a:t>apare</a:t>
            </a:r>
            <a:r>
              <a:rPr lang="en-US" dirty="0" smtClean="0"/>
              <a:t> ca </a:t>
            </a:r>
            <a:r>
              <a:rPr lang="en-US" dirty="0" err="1" smtClean="0"/>
              <a:t>urmare</a:t>
            </a:r>
            <a:r>
              <a:rPr lang="en-US" dirty="0" smtClean="0"/>
              <a:t> a </a:t>
            </a:r>
            <a:r>
              <a:rPr lang="en-US" dirty="0" err="1" smtClean="0"/>
              <a:t>colonizarii</a:t>
            </a:r>
            <a:r>
              <a:rPr lang="en-US" dirty="0" smtClean="0"/>
              <a:t> </a:t>
            </a:r>
            <a:r>
              <a:rPr lang="en-US" dirty="0" err="1" smtClean="0"/>
              <a:t>bacteriene</a:t>
            </a:r>
            <a:r>
              <a:rPr lang="en-US" dirty="0" smtClean="0"/>
              <a:t> a </a:t>
            </a:r>
            <a:r>
              <a:rPr lang="en-US" dirty="0" err="1" smtClean="0"/>
              <a:t>stomacului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portiunii</a:t>
            </a:r>
            <a:r>
              <a:rPr lang="en-US" dirty="0" smtClean="0"/>
              <a:t> </a:t>
            </a:r>
            <a:r>
              <a:rPr lang="en-US" dirty="0" err="1" smtClean="0"/>
              <a:t>initiale</a:t>
            </a:r>
            <a:r>
              <a:rPr lang="en-US" dirty="0" smtClean="0"/>
              <a:t> a </a:t>
            </a:r>
            <a:r>
              <a:rPr lang="en-US" dirty="0" err="1" smtClean="0"/>
              <a:t>intestinului</a:t>
            </a:r>
            <a:r>
              <a:rPr lang="en-US" dirty="0" smtClean="0"/>
              <a:t> </a:t>
            </a:r>
            <a:r>
              <a:rPr lang="en-US" dirty="0" err="1" smtClean="0"/>
              <a:t>subtire</a:t>
            </a:r>
            <a:r>
              <a:rPr lang="en-US" dirty="0" smtClean="0"/>
              <a:t>. </a:t>
            </a:r>
            <a:r>
              <a:rPr lang="en-US" dirty="0" err="1" smtClean="0"/>
              <a:t>Actualmente</a:t>
            </a:r>
            <a:r>
              <a:rPr lang="en-US" dirty="0" smtClean="0"/>
              <a:t> se </a:t>
            </a:r>
            <a:r>
              <a:rPr lang="en-US" dirty="0" err="1" smtClean="0"/>
              <a:t>presupune</a:t>
            </a:r>
            <a:r>
              <a:rPr lang="en-US" dirty="0" smtClean="0"/>
              <a:t> ca bacteria Helicobacter pylori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prezenta</a:t>
            </a:r>
            <a:r>
              <a:rPr lang="en-US" dirty="0" smtClean="0"/>
              <a:t> la </a:t>
            </a:r>
            <a:r>
              <a:rPr lang="en-US" dirty="0" err="1" smtClean="0"/>
              <a:t>aproximativ</a:t>
            </a:r>
            <a:r>
              <a:rPr lang="en-US" dirty="0" smtClean="0"/>
              <a:t> </a:t>
            </a:r>
            <a:r>
              <a:rPr lang="en-US" dirty="0" err="1" smtClean="0"/>
              <a:t>jumatate</a:t>
            </a:r>
            <a:r>
              <a:rPr lang="en-US" dirty="0" smtClean="0"/>
              <a:t> din </a:t>
            </a:r>
            <a:r>
              <a:rPr lang="en-US" dirty="0" err="1" smtClean="0"/>
              <a:t>populatia</a:t>
            </a:r>
            <a:r>
              <a:rPr lang="en-US" dirty="0" smtClean="0"/>
              <a:t> </a:t>
            </a:r>
            <a:r>
              <a:rPr lang="en-US" dirty="0" err="1" smtClean="0"/>
              <a:t>generala</a:t>
            </a:r>
            <a:r>
              <a:rPr lang="en-US" dirty="0" smtClean="0"/>
              <a:t>. In </a:t>
            </a:r>
            <a:r>
              <a:rPr lang="en-US" dirty="0" err="1" smtClean="0"/>
              <a:t>cazul</a:t>
            </a:r>
            <a:r>
              <a:rPr lang="en-US" dirty="0" smtClean="0"/>
              <a:t> </a:t>
            </a:r>
            <a:r>
              <a:rPr lang="en-US" dirty="0" err="1" smtClean="0"/>
              <a:t>majoritatii</a:t>
            </a:r>
            <a:r>
              <a:rPr lang="en-US" dirty="0" smtClean="0"/>
              <a:t> </a:t>
            </a:r>
            <a:r>
              <a:rPr lang="en-US" dirty="0" err="1" smtClean="0"/>
              <a:t>persoanelor</a:t>
            </a:r>
            <a:r>
              <a:rPr lang="en-US" dirty="0" smtClean="0"/>
              <a:t> al </a:t>
            </a:r>
            <a:r>
              <a:rPr lang="en-US" dirty="0" err="1" smtClean="0"/>
              <a:t>caror</a:t>
            </a:r>
            <a:r>
              <a:rPr lang="en-US" dirty="0" smtClean="0"/>
              <a:t> tract </a:t>
            </a:r>
            <a:r>
              <a:rPr lang="en-US" dirty="0" err="1" smtClean="0"/>
              <a:t>digestiv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contaminat</a:t>
            </a:r>
            <a:r>
              <a:rPr lang="en-US" dirty="0" smtClean="0"/>
              <a:t> cu Helicobacter pylori nu </a:t>
            </a:r>
            <a:r>
              <a:rPr lang="en-US" dirty="0" err="1" smtClean="0"/>
              <a:t>apar</a:t>
            </a:r>
            <a:r>
              <a:rPr lang="en-US" dirty="0" smtClean="0"/>
              <a:t> </a:t>
            </a:r>
            <a:r>
              <a:rPr lang="en-US" dirty="0" err="1" smtClean="0"/>
              <a:t>semne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simptome</a:t>
            </a:r>
            <a:r>
              <a:rPr lang="en-US" dirty="0" smtClean="0"/>
              <a:t> de </a:t>
            </a:r>
            <a:r>
              <a:rPr lang="en-US" dirty="0" err="1" smtClean="0"/>
              <a:t>boala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Infectia</a:t>
            </a:r>
            <a:r>
              <a:rPr lang="en-US" dirty="0" smtClean="0"/>
              <a:t> cu Helicobacter pylori (H. pylori)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cauzata</a:t>
            </a:r>
            <a:r>
              <a:rPr lang="en-US" dirty="0" smtClean="0"/>
              <a:t> de o </a:t>
            </a:r>
            <a:r>
              <a:rPr lang="en-US" dirty="0" err="1" smtClean="0"/>
              <a:t>bacterie</a:t>
            </a:r>
            <a:r>
              <a:rPr lang="en-US" dirty="0" smtClean="0"/>
              <a:t> care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transmisa</a:t>
            </a:r>
            <a:r>
              <a:rPr lang="en-US" dirty="0" smtClean="0"/>
              <a:t> de la o </a:t>
            </a:r>
            <a:r>
              <a:rPr lang="en-US" dirty="0" err="1" smtClean="0"/>
              <a:t>persoana</a:t>
            </a:r>
            <a:r>
              <a:rPr lang="en-US" dirty="0" smtClean="0"/>
              <a:t> la </a:t>
            </a:r>
            <a:r>
              <a:rPr lang="en-US" dirty="0" err="1" smtClean="0"/>
              <a:t>alta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contact direct cu saliva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materii</a:t>
            </a:r>
            <a:r>
              <a:rPr lang="en-US" dirty="0" smtClean="0"/>
              <a:t> </a:t>
            </a:r>
            <a:r>
              <a:rPr lang="en-US" dirty="0" err="1" smtClean="0"/>
              <a:t>fecale</a:t>
            </a:r>
            <a:r>
              <a:rPr lang="en-US" dirty="0" smtClean="0"/>
              <a:t>. Helicobacter pylori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se </a:t>
            </a:r>
            <a:r>
              <a:rPr lang="en-US" dirty="0" err="1" smtClean="0"/>
              <a:t>transmita</a:t>
            </a:r>
            <a:r>
              <a:rPr lang="en-US" dirty="0" smtClean="0"/>
              <a:t>, de </a:t>
            </a:r>
            <a:r>
              <a:rPr lang="en-US" dirty="0" err="1" smtClean="0"/>
              <a:t>asemenea</a:t>
            </a:r>
            <a:r>
              <a:rPr lang="en-US" dirty="0" smtClean="0"/>
              <a:t>,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surse</a:t>
            </a:r>
            <a:r>
              <a:rPr lang="en-US" dirty="0" smtClean="0"/>
              <a:t> de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potabila</a:t>
            </a:r>
            <a:r>
              <a:rPr lang="en-US" dirty="0" smtClean="0"/>
              <a:t> </a:t>
            </a:r>
            <a:r>
              <a:rPr lang="en-US" dirty="0" err="1" smtClean="0"/>
              <a:t>incomplet</a:t>
            </a:r>
            <a:r>
              <a:rPr lang="en-US" dirty="0" smtClean="0"/>
              <a:t> </a:t>
            </a:r>
            <a:r>
              <a:rPr lang="en-US" dirty="0" err="1" smtClean="0"/>
              <a:t>tratate</a:t>
            </a:r>
            <a:r>
              <a:rPr lang="en-US" dirty="0" smtClean="0"/>
              <a:t>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642910" y="785794"/>
            <a:ext cx="7053290" cy="56699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	In </a:t>
            </a:r>
            <a:r>
              <a:rPr lang="en-US" dirty="0" err="1" smtClean="0"/>
              <a:t>cazul</a:t>
            </a:r>
            <a:r>
              <a:rPr lang="en-US" dirty="0" smtClean="0"/>
              <a:t> </a:t>
            </a:r>
            <a:r>
              <a:rPr lang="en-US" dirty="0" err="1" smtClean="0"/>
              <a:t>majoritatii</a:t>
            </a:r>
            <a:r>
              <a:rPr lang="en-US" dirty="0" smtClean="0"/>
              <a:t> </a:t>
            </a:r>
            <a:r>
              <a:rPr lang="en-US" dirty="0" err="1" smtClean="0"/>
              <a:t>persoanelor</a:t>
            </a:r>
            <a:r>
              <a:rPr lang="en-US" dirty="0" smtClean="0"/>
              <a:t> </a:t>
            </a:r>
            <a:r>
              <a:rPr lang="en-US" dirty="0" err="1" smtClean="0"/>
              <a:t>infectate</a:t>
            </a:r>
            <a:r>
              <a:rPr lang="en-US" dirty="0" smtClean="0"/>
              <a:t> cu Helicobacter pylori nu </a:t>
            </a:r>
            <a:r>
              <a:rPr lang="en-US" dirty="0" err="1" smtClean="0"/>
              <a:t>apar</a:t>
            </a:r>
            <a:r>
              <a:rPr lang="en-US" dirty="0" smtClean="0"/>
              <a:t> </a:t>
            </a:r>
            <a:r>
              <a:rPr lang="en-US" dirty="0" err="1" smtClean="0"/>
              <a:t>semne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simptome</a:t>
            </a:r>
            <a:r>
              <a:rPr lang="en-US" dirty="0" smtClean="0"/>
              <a:t> de </a:t>
            </a:r>
            <a:r>
              <a:rPr lang="en-US" dirty="0" err="1" smtClean="0"/>
              <a:t>boala</a:t>
            </a:r>
            <a:r>
              <a:rPr lang="en-US" dirty="0" smtClean="0"/>
              <a:t>; in </a:t>
            </a:r>
            <a:r>
              <a:rPr lang="en-US" dirty="0" err="1" smtClean="0"/>
              <a:t>anumite</a:t>
            </a:r>
            <a:r>
              <a:rPr lang="en-US" dirty="0" smtClean="0"/>
              <a:t> </a:t>
            </a:r>
            <a:r>
              <a:rPr lang="en-US" dirty="0" err="1" smtClean="0"/>
              <a:t>cazuri</a:t>
            </a:r>
            <a:r>
              <a:rPr lang="en-US" dirty="0" smtClean="0"/>
              <a:t> </a:t>
            </a:r>
            <a:r>
              <a:rPr lang="en-US" dirty="0" err="1" smtClean="0"/>
              <a:t>insa</a:t>
            </a:r>
            <a:r>
              <a:rPr lang="en-US" dirty="0" smtClean="0"/>
              <a:t>, </a:t>
            </a:r>
            <a:r>
              <a:rPr lang="en-US" dirty="0" err="1" smtClean="0"/>
              <a:t>infectia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avea</a:t>
            </a:r>
            <a:r>
              <a:rPr lang="en-US" dirty="0" smtClean="0"/>
              <a:t> </a:t>
            </a:r>
            <a:r>
              <a:rPr lang="en-US" dirty="0" err="1" smtClean="0"/>
              <a:t>urmatoarele</a:t>
            </a:r>
            <a:r>
              <a:rPr lang="en-US" dirty="0" smtClean="0"/>
              <a:t> </a:t>
            </a:r>
            <a:r>
              <a:rPr lang="en-US" dirty="0" err="1" smtClean="0"/>
              <a:t>manifestari</a:t>
            </a:r>
            <a:r>
              <a:rPr lang="en-US" dirty="0" smtClean="0"/>
              <a:t>: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Durere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arsura</a:t>
            </a:r>
            <a:r>
              <a:rPr lang="en-US" dirty="0" smtClean="0"/>
              <a:t> </a:t>
            </a:r>
            <a:r>
              <a:rPr lang="en-US" dirty="0" err="1" smtClean="0"/>
              <a:t>abdominala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Greata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Voma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Eructatii</a:t>
            </a:r>
            <a:r>
              <a:rPr lang="en-US" dirty="0" smtClean="0"/>
              <a:t> </a:t>
            </a:r>
            <a:r>
              <a:rPr lang="en-US" dirty="0" err="1" smtClean="0"/>
              <a:t>frecvente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Balonare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Scadere</a:t>
            </a:r>
            <a:r>
              <a:rPr lang="en-US" dirty="0" smtClean="0"/>
              <a:t> </a:t>
            </a:r>
            <a:r>
              <a:rPr lang="en-US" dirty="0" err="1" smtClean="0"/>
              <a:t>ponderala</a:t>
            </a:r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 descr="infectie-cu-helicobacter-pylor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357166"/>
            <a:ext cx="6878150" cy="61903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Intoleranta</a:t>
            </a:r>
            <a:r>
              <a:rPr lang="en-US" dirty="0" smtClean="0"/>
              <a:t> la </a:t>
            </a:r>
            <a:r>
              <a:rPr lang="en-US" dirty="0" err="1" smtClean="0"/>
              <a:t>lactoza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Intoleranta</a:t>
            </a:r>
            <a:r>
              <a:rPr lang="en-US" dirty="0" smtClean="0"/>
              <a:t> la </a:t>
            </a:r>
            <a:r>
              <a:rPr lang="en-US" dirty="0" err="1" smtClean="0"/>
              <a:t>lactoza</a:t>
            </a:r>
            <a:r>
              <a:rPr lang="en-US" dirty="0" smtClean="0"/>
              <a:t> se </a:t>
            </a:r>
            <a:r>
              <a:rPr lang="en-US" dirty="0" err="1" smtClean="0"/>
              <a:t>refera</a:t>
            </a:r>
            <a:r>
              <a:rPr lang="en-US" dirty="0" smtClean="0"/>
              <a:t> la </a:t>
            </a:r>
            <a:r>
              <a:rPr lang="en-US" dirty="0" err="1" smtClean="0"/>
              <a:t>incapacitatea</a:t>
            </a:r>
            <a:r>
              <a:rPr lang="en-US" dirty="0" smtClean="0"/>
              <a:t> </a:t>
            </a:r>
            <a:r>
              <a:rPr lang="en-US" dirty="0" err="1" smtClean="0"/>
              <a:t>organismului</a:t>
            </a:r>
            <a:r>
              <a:rPr lang="en-US" dirty="0" smtClean="0"/>
              <a:t> de a </a:t>
            </a:r>
            <a:r>
              <a:rPr lang="en-US" dirty="0" err="1" smtClean="0"/>
              <a:t>digera</a:t>
            </a:r>
            <a:r>
              <a:rPr lang="en-US" dirty="0" smtClean="0"/>
              <a:t> </a:t>
            </a:r>
            <a:r>
              <a:rPr lang="en-US" dirty="0" err="1" smtClean="0"/>
              <a:t>lactoza</a:t>
            </a:r>
            <a:r>
              <a:rPr lang="en-US" dirty="0" smtClean="0"/>
              <a:t>, un </a:t>
            </a:r>
            <a:r>
              <a:rPr lang="en-US" dirty="0" err="1" smtClean="0"/>
              <a:t>glucid</a:t>
            </a:r>
            <a:r>
              <a:rPr lang="en-US" dirty="0" smtClean="0"/>
              <a:t> care se </a:t>
            </a:r>
            <a:r>
              <a:rPr lang="en-US" dirty="0" err="1" smtClean="0"/>
              <a:t>gaseste</a:t>
            </a:r>
            <a:r>
              <a:rPr lang="en-US" dirty="0" smtClean="0"/>
              <a:t> in </a:t>
            </a:r>
            <a:r>
              <a:rPr lang="en-US" dirty="0" err="1" smtClean="0"/>
              <a:t>lapte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preparatele</a:t>
            </a:r>
            <a:r>
              <a:rPr lang="en-US" dirty="0" smtClean="0"/>
              <a:t> din </a:t>
            </a:r>
            <a:r>
              <a:rPr lang="en-US" dirty="0" err="1" smtClean="0"/>
              <a:t>lapte</a:t>
            </a:r>
            <a:r>
              <a:rPr lang="en-US" dirty="0" smtClean="0"/>
              <a:t>.  </a:t>
            </a:r>
            <a:r>
              <a:rPr lang="en-US" dirty="0" err="1" smtClean="0"/>
              <a:t>Afectiunea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cauzata</a:t>
            </a:r>
            <a:r>
              <a:rPr lang="en-US" dirty="0" smtClean="0"/>
              <a:t> de </a:t>
            </a:r>
            <a:r>
              <a:rPr lang="en-US" dirty="0" err="1" smtClean="0"/>
              <a:t>deficitul</a:t>
            </a:r>
            <a:r>
              <a:rPr lang="en-US" dirty="0" smtClean="0"/>
              <a:t> de </a:t>
            </a:r>
            <a:r>
              <a:rPr lang="en-US" dirty="0" err="1" smtClean="0"/>
              <a:t>lactaza</a:t>
            </a:r>
            <a:r>
              <a:rPr lang="en-US" dirty="0" smtClean="0"/>
              <a:t>, o </a:t>
            </a:r>
            <a:r>
              <a:rPr lang="en-US" dirty="0" err="1" smtClean="0"/>
              <a:t>enzima</a:t>
            </a:r>
            <a:r>
              <a:rPr lang="en-US" dirty="0" smtClean="0"/>
              <a:t> </a:t>
            </a:r>
            <a:r>
              <a:rPr lang="en-US" dirty="0" err="1" smtClean="0"/>
              <a:t>produsa</a:t>
            </a:r>
            <a:r>
              <a:rPr lang="en-US" dirty="0" smtClean="0"/>
              <a:t> la </a:t>
            </a:r>
            <a:r>
              <a:rPr lang="en-US" dirty="0" err="1" smtClean="0"/>
              <a:t>nivelul</a:t>
            </a:r>
            <a:r>
              <a:rPr lang="en-US" dirty="0" smtClean="0"/>
              <a:t> </a:t>
            </a:r>
            <a:r>
              <a:rPr lang="en-US" dirty="0" err="1" smtClean="0"/>
              <a:t>intestinului</a:t>
            </a:r>
            <a:r>
              <a:rPr lang="en-US" dirty="0" smtClean="0"/>
              <a:t> </a:t>
            </a:r>
            <a:r>
              <a:rPr lang="en-US" dirty="0" err="1" smtClean="0"/>
              <a:t>subtire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care are </a:t>
            </a:r>
            <a:r>
              <a:rPr lang="en-US" dirty="0" err="1" smtClean="0"/>
              <a:t>rolul</a:t>
            </a:r>
            <a:r>
              <a:rPr lang="en-US" dirty="0" smtClean="0"/>
              <a:t> de a </a:t>
            </a:r>
            <a:r>
              <a:rPr lang="en-US" dirty="0" err="1" smtClean="0"/>
              <a:t>transforma</a:t>
            </a:r>
            <a:r>
              <a:rPr lang="en-US" dirty="0" smtClean="0"/>
              <a:t> </a:t>
            </a:r>
            <a:r>
              <a:rPr lang="en-US" dirty="0" err="1" smtClean="0"/>
              <a:t>lactoza</a:t>
            </a:r>
            <a:r>
              <a:rPr lang="en-US" dirty="0" smtClean="0"/>
              <a:t> in </a:t>
            </a:r>
            <a:r>
              <a:rPr lang="en-US" dirty="0" err="1" smtClean="0"/>
              <a:t>glucide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mici</a:t>
            </a:r>
            <a:r>
              <a:rPr lang="en-US" dirty="0" smtClean="0"/>
              <a:t>, </a:t>
            </a:r>
            <a:r>
              <a:rPr lang="en-US" dirty="0" err="1" smtClean="0"/>
              <a:t>glucoza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galactoza</a:t>
            </a:r>
            <a:r>
              <a:rPr lang="en-US" dirty="0" smtClean="0"/>
              <a:t>, </a:t>
            </a:r>
            <a:r>
              <a:rPr lang="en-US" dirty="0" err="1" smtClean="0"/>
              <a:t>pentru</a:t>
            </a:r>
            <a:r>
              <a:rPr lang="en-US" dirty="0" smtClean="0"/>
              <a:t> a </a:t>
            </a:r>
            <a:r>
              <a:rPr lang="en-US" dirty="0" err="1" smtClean="0"/>
              <a:t>putea</a:t>
            </a:r>
            <a:r>
              <a:rPr lang="en-US" dirty="0" smtClean="0"/>
              <a:t> </a:t>
            </a:r>
            <a:r>
              <a:rPr lang="en-US" dirty="0" err="1" smtClean="0"/>
              <a:t>trece</a:t>
            </a:r>
            <a:r>
              <a:rPr lang="en-US" dirty="0" smtClean="0"/>
              <a:t> in </a:t>
            </a:r>
            <a:r>
              <a:rPr lang="en-US" dirty="0" err="1" smtClean="0"/>
              <a:t>sange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Problema</a:t>
            </a:r>
            <a:r>
              <a:rPr lang="en-US" dirty="0" smtClean="0"/>
              <a:t> din </a:t>
            </a:r>
            <a:r>
              <a:rPr lang="en-US" dirty="0" err="1" smtClean="0"/>
              <a:t>spatele</a:t>
            </a:r>
            <a:r>
              <a:rPr lang="en-US" dirty="0" smtClean="0"/>
              <a:t> </a:t>
            </a:r>
            <a:r>
              <a:rPr lang="en-US" dirty="0" err="1" smtClean="0"/>
              <a:t>intolerantei</a:t>
            </a:r>
            <a:r>
              <a:rPr lang="en-US" dirty="0" smtClean="0"/>
              <a:t> la </a:t>
            </a:r>
            <a:r>
              <a:rPr lang="en-US" dirty="0" err="1" smtClean="0"/>
              <a:t>lactoza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deficienta</a:t>
            </a:r>
            <a:r>
              <a:rPr lang="en-US" dirty="0" smtClean="0"/>
              <a:t> de </a:t>
            </a:r>
            <a:r>
              <a:rPr lang="en-US" dirty="0" err="1" smtClean="0"/>
              <a:t>lactaza</a:t>
            </a:r>
            <a:r>
              <a:rPr lang="en-US" dirty="0" smtClean="0"/>
              <a:t>, o </a:t>
            </a:r>
            <a:r>
              <a:rPr lang="en-US" dirty="0" err="1" smtClean="0"/>
              <a:t>enzima</a:t>
            </a:r>
            <a:r>
              <a:rPr lang="en-US" dirty="0" smtClean="0"/>
              <a:t> </a:t>
            </a:r>
            <a:r>
              <a:rPr lang="en-US" dirty="0" err="1" smtClean="0"/>
              <a:t>produsa</a:t>
            </a:r>
            <a:r>
              <a:rPr lang="en-US" dirty="0" smtClean="0"/>
              <a:t> de </a:t>
            </a:r>
            <a:r>
              <a:rPr lang="en-US" dirty="0" err="1" smtClean="0"/>
              <a:t>mucoasa</a:t>
            </a:r>
            <a:r>
              <a:rPr lang="en-US" dirty="0" smtClean="0"/>
              <a:t> </a:t>
            </a:r>
            <a:r>
              <a:rPr lang="en-US" dirty="0" err="1" smtClean="0"/>
              <a:t>intestinului</a:t>
            </a:r>
            <a:r>
              <a:rPr lang="en-US" dirty="0" smtClean="0"/>
              <a:t> </a:t>
            </a:r>
            <a:r>
              <a:rPr lang="en-US" dirty="0" err="1" smtClean="0"/>
              <a:t>subtire</a:t>
            </a:r>
            <a:r>
              <a:rPr lang="en-US" dirty="0" smtClean="0"/>
              <a:t>. </a:t>
            </a:r>
            <a:r>
              <a:rPr lang="en-US" dirty="0" err="1" smtClean="0"/>
              <a:t>Enzimele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proteine</a:t>
            </a:r>
            <a:r>
              <a:rPr lang="en-US" dirty="0" smtClean="0"/>
              <a:t> care </a:t>
            </a:r>
            <a:r>
              <a:rPr lang="en-US" dirty="0" err="1" smtClean="0"/>
              <a:t>determina</a:t>
            </a:r>
            <a:r>
              <a:rPr lang="en-US" dirty="0" smtClean="0"/>
              <a:t> </a:t>
            </a:r>
            <a:r>
              <a:rPr lang="en-US" dirty="0" err="1" smtClean="0"/>
              <a:t>producerea</a:t>
            </a:r>
            <a:r>
              <a:rPr lang="en-US" dirty="0" smtClean="0"/>
              <a:t> de </a:t>
            </a:r>
            <a:r>
              <a:rPr lang="en-US" dirty="0" err="1" smtClean="0"/>
              <a:t>reactii</a:t>
            </a:r>
            <a:r>
              <a:rPr lang="en-US" dirty="0" smtClean="0"/>
              <a:t> </a:t>
            </a:r>
            <a:r>
              <a:rPr lang="en-US" dirty="0" err="1" smtClean="0"/>
              <a:t>chimice</a:t>
            </a:r>
            <a:r>
              <a:rPr lang="en-US" dirty="0" smtClean="0"/>
              <a:t> in organism.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organismul</a:t>
            </a:r>
            <a:r>
              <a:rPr lang="en-US" dirty="0" smtClean="0"/>
              <a:t> nu produce o </a:t>
            </a:r>
            <a:r>
              <a:rPr lang="en-US" dirty="0" err="1" smtClean="0"/>
              <a:t>cantitate</a:t>
            </a:r>
            <a:r>
              <a:rPr lang="en-US" dirty="0" smtClean="0"/>
              <a:t> </a:t>
            </a:r>
            <a:r>
              <a:rPr lang="en-US" dirty="0" err="1" smtClean="0"/>
              <a:t>suficienta</a:t>
            </a:r>
            <a:r>
              <a:rPr lang="en-US" dirty="0" smtClean="0"/>
              <a:t> de </a:t>
            </a:r>
            <a:r>
              <a:rPr lang="en-US" dirty="0" err="1" smtClean="0"/>
              <a:t>lactaza</a:t>
            </a:r>
            <a:r>
              <a:rPr lang="en-US" dirty="0" smtClean="0"/>
              <a:t>, </a:t>
            </a:r>
            <a:r>
              <a:rPr lang="en-US" dirty="0" err="1" smtClean="0"/>
              <a:t>lactoza</a:t>
            </a:r>
            <a:r>
              <a:rPr lang="en-US" dirty="0" smtClean="0"/>
              <a:t> nu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absorbita</a:t>
            </a:r>
            <a:r>
              <a:rPr lang="en-US" dirty="0" smtClean="0"/>
              <a:t>. </a:t>
            </a:r>
            <a:r>
              <a:rPr lang="en-US" dirty="0" err="1" smtClean="0"/>
              <a:t>Aceasta</a:t>
            </a:r>
            <a:r>
              <a:rPr lang="en-US" dirty="0" smtClean="0"/>
              <a:t> </a:t>
            </a:r>
            <a:r>
              <a:rPr lang="en-US" dirty="0" err="1" smtClean="0"/>
              <a:t>trece</a:t>
            </a:r>
            <a:r>
              <a:rPr lang="en-US" dirty="0" smtClean="0"/>
              <a:t> in colon, </a:t>
            </a:r>
            <a:r>
              <a:rPr lang="en-US" dirty="0" err="1" smtClean="0"/>
              <a:t>unde</a:t>
            </a:r>
            <a:r>
              <a:rPr lang="en-US" dirty="0" smtClean="0"/>
              <a:t> </a:t>
            </a:r>
            <a:r>
              <a:rPr lang="en-US" dirty="0" err="1" smtClean="0"/>
              <a:t>incep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apara</a:t>
            </a:r>
            <a:r>
              <a:rPr lang="en-US" dirty="0" smtClean="0"/>
              <a:t> </a:t>
            </a:r>
            <a:r>
              <a:rPr lang="en-US" dirty="0" err="1" smtClean="0"/>
              <a:t>simptomele</a:t>
            </a:r>
            <a:r>
              <a:rPr lang="en-US" dirty="0" smtClean="0"/>
              <a:t> </a:t>
            </a:r>
            <a:r>
              <a:rPr lang="en-US" dirty="0" err="1" smtClean="0"/>
              <a:t>specifice</a:t>
            </a:r>
            <a:r>
              <a:rPr lang="en-US" dirty="0" smtClean="0"/>
              <a:t> </a:t>
            </a:r>
            <a:r>
              <a:rPr lang="en-US" dirty="0" err="1" smtClean="0"/>
              <a:t>intolerantei</a:t>
            </a:r>
            <a:r>
              <a:rPr lang="en-US" dirty="0" smtClean="0"/>
              <a:t> la </a:t>
            </a:r>
            <a:r>
              <a:rPr lang="en-US" dirty="0" err="1" smtClean="0"/>
              <a:t>lactoza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Prin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Boli ale sistemului circulator"/>
              </a:rPr>
              <a:t>sistemul</a:t>
            </a:r>
            <a:r>
              <a:rPr lang="en-US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Boli ale sistemului circulator"/>
              </a:rPr>
              <a:t> circulator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substantele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nutritive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ajung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fiecare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celula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in parte. In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afara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absorbtie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cilii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intestinali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contribuie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marirea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suprafetei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absorbtie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In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acest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fel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suprafata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peretelui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intestinului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subtire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ajunge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dimensiunea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unui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teren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fotbal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ceea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ajuta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absorbtia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rapida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componentelor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alimentare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Dupa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trecerea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prin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intestinul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subtire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ramane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masa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componente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nedigerabile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anume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reziduurile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450" name="Picture 2" descr="http://t3.gstatic.com/images?q=tbn:ANd9GcQW4qxIgcLiKileyxT4z1yJmjt-QrCS2ZfrWQeNWxWUxJbqF_tZV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4214818"/>
            <a:ext cx="2786082" cy="2086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Malabsorbtia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Sindromul</a:t>
            </a:r>
            <a:r>
              <a:rPr lang="en-US" dirty="0" smtClean="0"/>
              <a:t> de </a:t>
            </a:r>
            <a:r>
              <a:rPr lang="en-US" dirty="0" err="1" smtClean="0"/>
              <a:t>malabsorbtie</a:t>
            </a:r>
            <a:r>
              <a:rPr lang="en-US" dirty="0" smtClean="0"/>
              <a:t> se </a:t>
            </a:r>
            <a:r>
              <a:rPr lang="en-US" dirty="0" err="1" smtClean="0"/>
              <a:t>refera</a:t>
            </a:r>
            <a:r>
              <a:rPr lang="en-US" dirty="0" smtClean="0"/>
              <a:t> la </a:t>
            </a:r>
            <a:r>
              <a:rPr lang="en-US" dirty="0" err="1" smtClean="0"/>
              <a:t>incapacitatea</a:t>
            </a:r>
            <a:r>
              <a:rPr lang="en-US" dirty="0" smtClean="0"/>
              <a:t> </a:t>
            </a:r>
            <a:r>
              <a:rPr lang="en-US" dirty="0" err="1" smtClean="0"/>
              <a:t>organismului</a:t>
            </a:r>
            <a:r>
              <a:rPr lang="en-US" dirty="0" smtClean="0"/>
              <a:t> de a </a:t>
            </a:r>
            <a:r>
              <a:rPr lang="en-US" dirty="0" err="1" smtClean="0"/>
              <a:t>absorbi</a:t>
            </a:r>
            <a:r>
              <a:rPr lang="en-US" dirty="0" smtClean="0"/>
              <a:t> </a:t>
            </a:r>
            <a:r>
              <a:rPr lang="en-US" dirty="0" err="1" smtClean="0"/>
              <a:t>anumiti</a:t>
            </a:r>
            <a:r>
              <a:rPr lang="en-US" dirty="0" smtClean="0"/>
              <a:t> </a:t>
            </a:r>
            <a:r>
              <a:rPr lang="en-US" dirty="0" err="1" smtClean="0"/>
              <a:t>nutrienti</a:t>
            </a:r>
            <a:r>
              <a:rPr lang="en-US" dirty="0" smtClean="0"/>
              <a:t> in </a:t>
            </a:r>
            <a:r>
              <a:rPr lang="en-US" dirty="0" err="1" smtClean="0"/>
              <a:t>intestinul</a:t>
            </a:r>
            <a:r>
              <a:rPr lang="en-US" dirty="0" smtClean="0"/>
              <a:t> </a:t>
            </a:r>
            <a:r>
              <a:rPr lang="en-US" dirty="0" err="1" smtClean="0"/>
              <a:t>subtire</a:t>
            </a:r>
            <a:r>
              <a:rPr lang="en-US" dirty="0" smtClean="0"/>
              <a:t>. </a:t>
            </a:r>
            <a:r>
              <a:rPr lang="en-US" dirty="0" err="1" smtClean="0"/>
              <a:t>Anumite</a:t>
            </a:r>
            <a:r>
              <a:rPr lang="en-US" dirty="0" smtClean="0"/>
              <a:t> </a:t>
            </a:r>
            <a:r>
              <a:rPr lang="en-US" dirty="0" err="1" smtClean="0"/>
              <a:t>infectii</a:t>
            </a:r>
            <a:r>
              <a:rPr lang="en-US" dirty="0" smtClean="0"/>
              <a:t>, </a:t>
            </a:r>
            <a:r>
              <a:rPr lang="en-US" dirty="0" err="1" smtClean="0"/>
              <a:t>afectiuni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proceduri</a:t>
            </a:r>
            <a:r>
              <a:rPr lang="en-US" dirty="0" smtClean="0"/>
              <a:t> </a:t>
            </a:r>
            <a:r>
              <a:rPr lang="en-US" dirty="0" err="1" smtClean="0"/>
              <a:t>chirurgicale</a:t>
            </a:r>
            <a:r>
              <a:rPr lang="en-US" dirty="0" smtClean="0"/>
              <a:t> </a:t>
            </a:r>
            <a:r>
              <a:rPr lang="en-US" dirty="0" err="1" smtClean="0"/>
              <a:t>efectuate</a:t>
            </a:r>
            <a:r>
              <a:rPr lang="en-US" dirty="0" smtClean="0"/>
              <a:t> pot conduce la </a:t>
            </a:r>
            <a:r>
              <a:rPr lang="en-US" dirty="0" err="1" smtClean="0"/>
              <a:t>malabsorbtie</a:t>
            </a:r>
            <a:r>
              <a:rPr lang="en-US" dirty="0" smtClean="0"/>
              <a:t>. </a:t>
            </a:r>
            <a:r>
              <a:rPr lang="en-US" dirty="0" err="1" smtClean="0"/>
              <a:t>Cele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frecvente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: </a:t>
            </a:r>
            <a:r>
              <a:rPr lang="en-US" dirty="0" err="1" smtClean="0"/>
              <a:t>boala</a:t>
            </a:r>
            <a:r>
              <a:rPr lang="en-US" dirty="0" smtClean="0"/>
              <a:t> </a:t>
            </a:r>
            <a:r>
              <a:rPr lang="en-US" dirty="0" err="1" smtClean="0"/>
              <a:t>celiaca</a:t>
            </a:r>
            <a:r>
              <a:rPr lang="en-US" dirty="0" smtClean="0"/>
              <a:t>, </a:t>
            </a:r>
            <a:r>
              <a:rPr lang="en-US" dirty="0" err="1" smtClean="0"/>
              <a:t>intileranta</a:t>
            </a:r>
            <a:r>
              <a:rPr lang="en-US" dirty="0" smtClean="0"/>
              <a:t> la </a:t>
            </a:r>
            <a:r>
              <a:rPr lang="en-US" dirty="0" err="1" smtClean="0"/>
              <a:t>lactoza</a:t>
            </a:r>
            <a:r>
              <a:rPr lang="en-US" dirty="0" smtClean="0"/>
              <a:t>, </a:t>
            </a:r>
            <a:r>
              <a:rPr lang="en-US" dirty="0" err="1" smtClean="0"/>
              <a:t>parazitozele</a:t>
            </a:r>
            <a:r>
              <a:rPr lang="en-US" dirty="0" smtClean="0"/>
              <a:t> </a:t>
            </a:r>
            <a:r>
              <a:rPr lang="en-US" dirty="0" err="1" smtClean="0"/>
              <a:t>intestinale</a:t>
            </a:r>
            <a:r>
              <a:rPr lang="en-US" dirty="0" smtClean="0"/>
              <a:t>, </a:t>
            </a:r>
            <a:r>
              <a:rPr lang="en-US" dirty="0" err="1" smtClean="0"/>
              <a:t>pancreatita</a:t>
            </a:r>
            <a:r>
              <a:rPr lang="en-US" dirty="0" smtClean="0"/>
              <a:t> </a:t>
            </a:r>
            <a:r>
              <a:rPr lang="en-US" dirty="0" err="1" smtClean="0"/>
              <a:t>cronica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post-</a:t>
            </a:r>
            <a:r>
              <a:rPr lang="en-US" dirty="0" err="1" smtClean="0"/>
              <a:t>gastrectomia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Normal </a:t>
            </a:r>
            <a:r>
              <a:rPr lang="en-US" dirty="0" err="1" smtClean="0"/>
              <a:t>alimentele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digerate</a:t>
            </a:r>
            <a:r>
              <a:rPr lang="en-US" dirty="0" smtClean="0"/>
              <a:t> </a:t>
            </a:r>
            <a:r>
              <a:rPr lang="en-US" dirty="0" err="1" smtClean="0"/>
              <a:t>iar</a:t>
            </a:r>
            <a:r>
              <a:rPr lang="en-US" dirty="0" smtClean="0"/>
              <a:t> </a:t>
            </a:r>
            <a:r>
              <a:rPr lang="en-US" dirty="0" err="1" smtClean="0"/>
              <a:t>nutrientii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absorbiti</a:t>
            </a:r>
            <a:r>
              <a:rPr lang="en-US" dirty="0" smtClean="0"/>
              <a:t> in </a:t>
            </a:r>
            <a:r>
              <a:rPr lang="en-US" dirty="0" err="1" smtClean="0"/>
              <a:t>circulatia</a:t>
            </a:r>
            <a:r>
              <a:rPr lang="en-US" dirty="0" smtClean="0"/>
              <a:t> </a:t>
            </a:r>
            <a:r>
              <a:rPr lang="en-US" dirty="0" err="1" smtClean="0"/>
              <a:t>sanguina</a:t>
            </a:r>
            <a:r>
              <a:rPr lang="en-US" dirty="0" smtClean="0"/>
              <a:t> predominant a </a:t>
            </a:r>
            <a:r>
              <a:rPr lang="en-US" dirty="0" err="1" smtClean="0"/>
              <a:t>intestinului</a:t>
            </a:r>
            <a:r>
              <a:rPr lang="en-US" dirty="0" smtClean="0"/>
              <a:t> </a:t>
            </a:r>
            <a:r>
              <a:rPr lang="en-US" dirty="0" err="1" smtClean="0"/>
              <a:t>subtire</a:t>
            </a:r>
            <a:r>
              <a:rPr lang="en-US" dirty="0" smtClean="0"/>
              <a:t>. </a:t>
            </a:r>
            <a:r>
              <a:rPr lang="en-US" dirty="0" err="1" smtClean="0"/>
              <a:t>Malabsorbtia</a:t>
            </a:r>
            <a:r>
              <a:rPr lang="en-US" dirty="0" smtClean="0"/>
              <a:t> </a:t>
            </a:r>
            <a:r>
              <a:rPr lang="en-US" dirty="0" err="1" smtClean="0"/>
              <a:t>intervine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 o </a:t>
            </a:r>
            <a:r>
              <a:rPr lang="en-US" dirty="0" err="1" smtClean="0"/>
              <a:t>afectiune</a:t>
            </a:r>
            <a:r>
              <a:rPr lang="en-US" dirty="0" smtClean="0"/>
              <a:t> </a:t>
            </a:r>
            <a:r>
              <a:rPr lang="en-US" dirty="0" err="1" smtClean="0"/>
              <a:t>intervine</a:t>
            </a:r>
            <a:r>
              <a:rPr lang="en-US" dirty="0" smtClean="0"/>
              <a:t> direct in </a:t>
            </a:r>
            <a:r>
              <a:rPr lang="en-US" dirty="0" err="1" smtClean="0"/>
              <a:t>procesul</a:t>
            </a:r>
            <a:r>
              <a:rPr lang="en-US" dirty="0" smtClean="0"/>
              <a:t> de </a:t>
            </a:r>
            <a:r>
              <a:rPr lang="en-US" dirty="0" err="1" smtClean="0"/>
              <a:t>absorbtie</a:t>
            </a:r>
            <a:r>
              <a:rPr lang="en-US" dirty="0" smtClean="0"/>
              <a:t> a </a:t>
            </a:r>
            <a:r>
              <a:rPr lang="en-US" dirty="0" err="1" smtClean="0"/>
              <a:t>nutrientilor</a:t>
            </a:r>
            <a:r>
              <a:rPr lang="en-US" dirty="0" smtClean="0"/>
              <a:t>. </a:t>
            </a:r>
          </a:p>
          <a:p>
            <a:r>
              <a:rPr lang="it-IT" dirty="0" smtClean="0"/>
              <a:t>Malabsorbtia determina diaree, scadere in greutate, balonare si scaune urit mirositoare.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ubstituent conținut 5" descr="3478_0_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428604"/>
            <a:ext cx="6212606" cy="60214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Obezitatea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vi-VN" dirty="0" smtClean="0"/>
              <a:t>Obezitate este o stare patologică - din grupul bolilor de nutriție - sau fiziologică cu potențial patologic, care se referă la persoanele suprapoderale, (greutatea corporală raportată la înălțime). Domeniul medical care se ocupă de obezitate se numește „bariatrie”</a:t>
            </a:r>
            <a:r>
              <a:rPr lang="en-US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	</a:t>
            </a:r>
            <a:r>
              <a:rPr lang="vi-VN" dirty="0" smtClean="0"/>
              <a:t>Cauzele principale ale obezității pot fi:</a:t>
            </a:r>
            <a:r>
              <a:rPr lang="en-US" dirty="0" smtClean="0"/>
              <a:t>  </a:t>
            </a:r>
          </a:p>
          <a:p>
            <a:r>
              <a:rPr lang="vi-VN" dirty="0" smtClean="0"/>
              <a:t>Dietă neechilibrată, bogată în carbohidrate (dulciuri și grăsimi)</a:t>
            </a:r>
            <a:r>
              <a:rPr lang="en-US" dirty="0" smtClean="0"/>
              <a:t>   </a:t>
            </a:r>
          </a:p>
          <a:p>
            <a:r>
              <a:rPr lang="vi-VN" dirty="0" smtClean="0"/>
              <a:t>Lipsa de mișcare, de efort fizic comparativ - în timp - cu potențialul energetic al hranei</a:t>
            </a:r>
          </a:p>
          <a:p>
            <a:r>
              <a:rPr lang="vi-VN" dirty="0" smtClean="0"/>
              <a:t>Tulburări de nutriție, ca rezultat al unor psihopatologii (depresiune psihică, tulburări de comportament) ca de exemplu, patima sau mania de a mânca (bulimia</a:t>
            </a:r>
            <a:r>
              <a:rPr lang="en-US" dirty="0" smtClean="0"/>
              <a:t>)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dirty="0" smtClean="0"/>
              <a:t>Disfuncții hormonale (hipotiroidism, sindrom adiposo-genital, etc.).</a:t>
            </a:r>
          </a:p>
          <a:p>
            <a:r>
              <a:rPr lang="vi-VN" dirty="0" smtClean="0"/>
              <a:t>Factori genetici (ereditari - s-a descoperit genul de obezitate la șobolani).</a:t>
            </a:r>
          </a:p>
          <a:p>
            <a:r>
              <a:rPr lang="vi-VN" dirty="0" smtClean="0"/>
              <a:t>Tulburări metabolice (sindromul metabolic, care este adesea un rezultat și nu o cauză a obezității).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 descr="Obezitate_-_efectele_asupra_sanatati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6723" y="785794"/>
            <a:ext cx="7206146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Paraziti</a:t>
            </a:r>
            <a:r>
              <a:rPr lang="en-US" dirty="0" smtClean="0"/>
              <a:t> </a:t>
            </a:r>
            <a:r>
              <a:rPr lang="en-US" dirty="0" err="1" smtClean="0"/>
              <a:t>intestinali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Parazitii</a:t>
            </a:r>
            <a:r>
              <a:rPr lang="en-US" dirty="0" smtClean="0"/>
              <a:t> </a:t>
            </a:r>
            <a:r>
              <a:rPr lang="en-US" dirty="0" err="1" smtClean="0"/>
              <a:t>intestinali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specii</a:t>
            </a:r>
            <a:r>
              <a:rPr lang="en-US" dirty="0" smtClean="0"/>
              <a:t> vii care </a:t>
            </a:r>
            <a:r>
              <a:rPr lang="en-US" dirty="0" err="1" smtClean="0"/>
              <a:t>traiesc</a:t>
            </a:r>
            <a:r>
              <a:rPr lang="en-US" dirty="0" smtClean="0"/>
              <a:t> in </a:t>
            </a:r>
            <a:r>
              <a:rPr lang="en-US" dirty="0" err="1" smtClean="0"/>
              <a:t>interiorul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organism </a:t>
            </a:r>
            <a:r>
              <a:rPr lang="en-US" dirty="0" err="1" smtClean="0"/>
              <a:t>viu</a:t>
            </a:r>
            <a:r>
              <a:rPr lang="en-US" dirty="0" smtClean="0"/>
              <a:t> (</a:t>
            </a:r>
            <a:r>
              <a:rPr lang="en-US" dirty="0" err="1" smtClean="0"/>
              <a:t>gazda</a:t>
            </a:r>
            <a:r>
              <a:rPr lang="en-US" dirty="0" smtClean="0"/>
              <a:t>), </a:t>
            </a:r>
            <a:r>
              <a:rPr lang="en-US" dirty="0" err="1" smtClean="0"/>
              <a:t>hranindu</a:t>
            </a:r>
            <a:r>
              <a:rPr lang="en-US" dirty="0" smtClean="0"/>
              <a:t>-se cu </a:t>
            </a:r>
            <a:r>
              <a:rPr lang="en-US" dirty="0" err="1" smtClean="0"/>
              <a:t>substantele</a:t>
            </a:r>
            <a:r>
              <a:rPr lang="en-US" dirty="0" smtClean="0"/>
              <a:t> nutritive ale </a:t>
            </a:r>
            <a:r>
              <a:rPr lang="en-US" dirty="0" err="1" smtClean="0"/>
              <a:t>acestuia</a:t>
            </a:r>
            <a:r>
              <a:rPr lang="en-US" dirty="0" smtClean="0"/>
              <a:t>. </a:t>
            </a:r>
            <a:r>
              <a:rPr lang="en-US" dirty="0" err="1" smtClean="0"/>
              <a:t>Acesti</a:t>
            </a:r>
            <a:r>
              <a:rPr lang="en-US" dirty="0" smtClean="0"/>
              <a:t> </a:t>
            </a:r>
            <a:r>
              <a:rPr lang="en-US" dirty="0" err="1" smtClean="0"/>
              <a:t>paraziti</a:t>
            </a:r>
            <a:r>
              <a:rPr lang="en-US" dirty="0" smtClean="0"/>
              <a:t> </a:t>
            </a:r>
            <a:r>
              <a:rPr lang="en-US" dirty="0" err="1" smtClean="0"/>
              <a:t>ajung</a:t>
            </a:r>
            <a:r>
              <a:rPr lang="en-US" dirty="0" smtClean="0"/>
              <a:t> in </a:t>
            </a:r>
            <a:r>
              <a:rPr lang="en-US" dirty="0" err="1" smtClean="0"/>
              <a:t>interiorul</a:t>
            </a:r>
            <a:r>
              <a:rPr lang="en-US" dirty="0" smtClean="0"/>
              <a:t> </a:t>
            </a:r>
            <a:r>
              <a:rPr lang="en-US" dirty="0" err="1" smtClean="0"/>
              <a:t>corpului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calea</a:t>
            </a:r>
            <a:r>
              <a:rPr lang="en-US" dirty="0" smtClean="0"/>
              <a:t> </a:t>
            </a:r>
            <a:r>
              <a:rPr lang="en-US" dirty="0" err="1" smtClean="0"/>
              <a:t>aerului</a:t>
            </a:r>
            <a:r>
              <a:rPr lang="en-US" dirty="0" smtClean="0"/>
              <a:t>, </a:t>
            </a:r>
            <a:r>
              <a:rPr lang="en-US" dirty="0" err="1" smtClean="0"/>
              <a:t>apei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mancare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Parazitii</a:t>
            </a:r>
            <a:r>
              <a:rPr lang="en-US" dirty="0" smtClean="0"/>
              <a:t> </a:t>
            </a:r>
            <a:r>
              <a:rPr lang="en-US" dirty="0" err="1" smtClean="0"/>
              <a:t>intestinali</a:t>
            </a:r>
            <a:r>
              <a:rPr lang="en-US" dirty="0" smtClean="0"/>
              <a:t> pot </a:t>
            </a:r>
            <a:r>
              <a:rPr lang="en-US" dirty="0" err="1" smtClean="0"/>
              <a:t>supravietui</a:t>
            </a:r>
            <a:r>
              <a:rPr lang="en-US" dirty="0" smtClean="0"/>
              <a:t> in </a:t>
            </a:r>
            <a:r>
              <a:rPr lang="en-US" dirty="0" err="1" smtClean="0"/>
              <a:t>tractul</a:t>
            </a:r>
            <a:r>
              <a:rPr lang="en-US" dirty="0" smtClean="0"/>
              <a:t> </a:t>
            </a:r>
            <a:r>
              <a:rPr lang="en-US" dirty="0" err="1" smtClean="0"/>
              <a:t>digestiv</a:t>
            </a:r>
            <a:r>
              <a:rPr lang="en-US" dirty="0" smtClean="0"/>
              <a:t> </a:t>
            </a:r>
            <a:r>
              <a:rPr lang="en-US" dirty="0" err="1" smtClean="0"/>
              <a:t>ani</a:t>
            </a:r>
            <a:r>
              <a:rPr lang="en-US" dirty="0" smtClean="0"/>
              <a:t> de </a:t>
            </a:r>
            <a:r>
              <a:rPr lang="en-US" dirty="0" err="1" smtClean="0"/>
              <a:t>zile</a:t>
            </a:r>
            <a:r>
              <a:rPr lang="en-US" dirty="0" smtClean="0"/>
              <a:t> </a:t>
            </a:r>
            <a:r>
              <a:rPr lang="en-US" dirty="0" err="1" smtClean="0"/>
              <a:t>fara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cauzeze</a:t>
            </a:r>
            <a:r>
              <a:rPr lang="en-US" dirty="0" smtClean="0"/>
              <a:t> </a:t>
            </a:r>
            <a:r>
              <a:rPr lang="en-US" dirty="0" err="1" smtClean="0"/>
              <a:t>vreun</a:t>
            </a:r>
            <a:r>
              <a:rPr lang="en-US" dirty="0" smtClean="0"/>
              <a:t> </a:t>
            </a:r>
            <a:r>
              <a:rPr lang="en-US" dirty="0" err="1" smtClean="0"/>
              <a:t>simptom</a:t>
            </a:r>
            <a:r>
              <a:rPr lang="en-US" dirty="0" smtClean="0"/>
              <a:t>. </a:t>
            </a:r>
            <a:r>
              <a:rPr lang="en-US" dirty="0" err="1" smtClean="0"/>
              <a:t>Printre</a:t>
            </a:r>
            <a:r>
              <a:rPr lang="en-US" dirty="0" smtClean="0"/>
              <a:t> </a:t>
            </a:r>
            <a:r>
              <a:rPr lang="en-US" dirty="0" err="1" smtClean="0"/>
              <a:t>simptomele</a:t>
            </a:r>
            <a:r>
              <a:rPr lang="en-US" dirty="0" smtClean="0"/>
              <a:t> </a:t>
            </a:r>
            <a:r>
              <a:rPr lang="en-US" dirty="0" err="1" smtClean="0"/>
              <a:t>comune</a:t>
            </a:r>
            <a:r>
              <a:rPr lang="en-US" dirty="0" smtClean="0"/>
              <a:t> se </a:t>
            </a:r>
            <a:r>
              <a:rPr lang="en-US" dirty="0" err="1" smtClean="0"/>
              <a:t>afla</a:t>
            </a:r>
            <a:r>
              <a:rPr lang="en-US" dirty="0" smtClean="0"/>
              <a:t>: 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durere</a:t>
            </a:r>
            <a:r>
              <a:rPr lang="en-US" dirty="0" smtClean="0"/>
              <a:t> </a:t>
            </a:r>
            <a:r>
              <a:rPr lang="en-US" dirty="0" err="1" smtClean="0"/>
              <a:t>abdominala</a:t>
            </a:r>
            <a:r>
              <a:rPr lang="en-US" dirty="0" smtClean="0"/>
              <a:t>;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it-IT" dirty="0" smtClean="0"/>
              <a:t> diaree; </a:t>
            </a:r>
          </a:p>
          <a:p>
            <a:r>
              <a:rPr lang="it-IT" dirty="0" smtClean="0"/>
              <a:t>- constipatie; </a:t>
            </a:r>
          </a:p>
          <a:p>
            <a:r>
              <a:rPr lang="it-IT" dirty="0" smtClean="0"/>
              <a:t>- stari de voma; </a:t>
            </a:r>
          </a:p>
          <a:p>
            <a:r>
              <a:rPr lang="it-IT" dirty="0" smtClean="0"/>
              <a:t>- stari de greata; </a:t>
            </a:r>
          </a:p>
          <a:p>
            <a:r>
              <a:rPr lang="it-IT" dirty="0" smtClean="0"/>
              <a:t>- balonare si gaze intestinale; </a:t>
            </a:r>
          </a:p>
          <a:p>
            <a:r>
              <a:rPr lang="it-IT" dirty="0" smtClean="0"/>
              <a:t>- dizenterie (eliminarea scaunelor cu sange si mucus); </a:t>
            </a:r>
          </a:p>
          <a:p>
            <a:r>
              <a:rPr lang="it-IT" dirty="0" smtClean="0"/>
              <a:t>- mancarimi anale;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 descr="parazit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857232"/>
            <a:ext cx="7229500" cy="5086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928670"/>
            <a:ext cx="7124728" cy="55270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Intestinul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gros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Reprezintă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partea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aparatului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digestiv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cuprins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între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subtire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anus.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Acesta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unul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specific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animalelor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vertebrate. Este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ultima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portiune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tractului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digestiv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format din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cecum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colon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rectul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care se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termină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la exterior cu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rectul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La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gros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lipsesc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vilozităţile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intestinale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fiind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prezente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doar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la 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intestinul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subtire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intestinul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gros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sarurile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devin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singura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componenta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excrementelor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apa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fiind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absorbita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Se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formeaza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scaun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compact, care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eliminat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in final.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Daca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acest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proces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perturbat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apare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diareea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sau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constipatia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Pancreatita</a:t>
            </a:r>
            <a:r>
              <a:rPr lang="en-US" dirty="0" smtClean="0"/>
              <a:t> </a:t>
            </a:r>
            <a:r>
              <a:rPr lang="en-US" dirty="0" err="1" smtClean="0"/>
              <a:t>acuta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Pancreatita</a:t>
            </a:r>
            <a:r>
              <a:rPr lang="en-US" dirty="0" smtClean="0"/>
              <a:t> </a:t>
            </a:r>
            <a:r>
              <a:rPr lang="en-US" dirty="0" err="1" smtClean="0"/>
              <a:t>acuta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considerata</a:t>
            </a:r>
            <a:r>
              <a:rPr lang="en-US" dirty="0" smtClean="0"/>
              <a:t> a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rezultatul</a:t>
            </a:r>
            <a:r>
              <a:rPr lang="en-US" dirty="0" smtClean="0"/>
              <a:t> “</a:t>
            </a:r>
            <a:r>
              <a:rPr lang="en-US" dirty="0" err="1" smtClean="0"/>
              <a:t>evadarii</a:t>
            </a:r>
            <a:r>
              <a:rPr lang="en-US" dirty="0" smtClean="0"/>
              <a:t>” </a:t>
            </a:r>
            <a:r>
              <a:rPr lang="en-US" dirty="0" err="1" smtClean="0"/>
              <a:t>enzimelor</a:t>
            </a:r>
            <a:r>
              <a:rPr lang="en-US" dirty="0" smtClean="0"/>
              <a:t> </a:t>
            </a:r>
            <a:r>
              <a:rPr lang="en-US" dirty="0" err="1" smtClean="0"/>
              <a:t>pancreatice</a:t>
            </a:r>
            <a:r>
              <a:rPr lang="en-US" dirty="0" smtClean="0"/>
              <a:t> activate din </a:t>
            </a:r>
            <a:r>
              <a:rPr lang="en-US" dirty="0" err="1" smtClean="0"/>
              <a:t>celulele</a:t>
            </a:r>
            <a:r>
              <a:rPr lang="en-US" dirty="0" smtClean="0"/>
              <a:t> </a:t>
            </a:r>
            <a:r>
              <a:rPr lang="en-US" dirty="0" err="1" smtClean="0"/>
              <a:t>acinare</a:t>
            </a:r>
            <a:r>
              <a:rPr lang="en-US" dirty="0" smtClean="0"/>
              <a:t> in </a:t>
            </a:r>
            <a:r>
              <a:rPr lang="en-US" dirty="0" err="1" smtClean="0"/>
              <a:t>tesuturile</a:t>
            </a:r>
            <a:r>
              <a:rPr lang="en-US" dirty="0" smtClean="0"/>
              <a:t> </a:t>
            </a:r>
            <a:r>
              <a:rPr lang="en-US" dirty="0" err="1" smtClean="0"/>
              <a:t>inconjuratoare</a:t>
            </a:r>
            <a:r>
              <a:rPr lang="en-US" dirty="0" smtClean="0"/>
              <a:t>. </a:t>
            </a:r>
            <a:r>
              <a:rPr lang="en-US" dirty="0" err="1" smtClean="0"/>
              <a:t>Majoritatea</a:t>
            </a:r>
            <a:r>
              <a:rPr lang="en-US" dirty="0" smtClean="0"/>
              <a:t> </a:t>
            </a:r>
            <a:r>
              <a:rPr lang="en-US" dirty="0" err="1" smtClean="0"/>
              <a:t>cazurilor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legate de o </a:t>
            </a:r>
            <a:r>
              <a:rPr lang="en-US" dirty="0" err="1" smtClean="0"/>
              <a:t>afectiune</a:t>
            </a:r>
            <a:r>
              <a:rPr lang="en-US" dirty="0" smtClean="0"/>
              <a:t> a </a:t>
            </a:r>
            <a:r>
              <a:rPr lang="en-US" dirty="0" err="1" smtClean="0"/>
              <a:t>tractului</a:t>
            </a:r>
            <a:r>
              <a:rPr lang="en-US" dirty="0" smtClean="0"/>
              <a:t> </a:t>
            </a:r>
            <a:r>
              <a:rPr lang="en-US" dirty="0" err="1" smtClean="0"/>
              <a:t>biliar</a:t>
            </a:r>
            <a:r>
              <a:rPr lang="en-US" dirty="0" smtClean="0"/>
              <a:t> (un </a:t>
            </a:r>
            <a:r>
              <a:rPr lang="en-US" dirty="0" err="1" smtClean="0"/>
              <a:t>calcul</a:t>
            </a:r>
            <a:r>
              <a:rPr lang="en-US" dirty="0" smtClean="0"/>
              <a:t> </a:t>
            </a:r>
            <a:r>
              <a:rPr lang="en-US" dirty="0" err="1" smtClean="0"/>
              <a:t>migrat</a:t>
            </a:r>
            <a:r>
              <a:rPr lang="en-US" dirty="0" smtClean="0"/>
              <a:t> din </a:t>
            </a:r>
            <a:r>
              <a:rPr lang="en-US" dirty="0" err="1" smtClean="0"/>
              <a:t>tractul</a:t>
            </a:r>
            <a:r>
              <a:rPr lang="en-US" dirty="0" smtClean="0"/>
              <a:t> </a:t>
            </a:r>
            <a:r>
              <a:rPr lang="en-US" dirty="0" err="1" smtClean="0"/>
              <a:t>biliar</a:t>
            </a:r>
            <a:r>
              <a:rPr lang="en-US" dirty="0" smtClean="0"/>
              <a:t>, de </a:t>
            </a:r>
            <a:r>
              <a:rPr lang="en-US" dirty="0" err="1" smtClean="0"/>
              <a:t>obicei</a:t>
            </a:r>
            <a:r>
              <a:rPr lang="en-US" dirty="0" smtClean="0"/>
              <a:t> cu </a:t>
            </a:r>
            <a:r>
              <a:rPr lang="en-US" dirty="0" err="1" smtClean="0"/>
              <a:t>diametrul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mic</a:t>
            </a:r>
            <a:r>
              <a:rPr lang="en-US" dirty="0" smtClean="0"/>
              <a:t> de 5mm) </a:t>
            </a:r>
            <a:r>
              <a:rPr lang="en-US" dirty="0" err="1" smtClean="0"/>
              <a:t>sau</a:t>
            </a:r>
            <a:r>
              <a:rPr lang="en-US" dirty="0" smtClean="0"/>
              <a:t> de </a:t>
            </a:r>
            <a:r>
              <a:rPr lang="en-US" dirty="0" err="1" smtClean="0"/>
              <a:t>ingestia</a:t>
            </a:r>
            <a:r>
              <a:rPr lang="en-US" dirty="0" smtClean="0"/>
              <a:t> </a:t>
            </a:r>
            <a:r>
              <a:rPr lang="en-US" dirty="0" err="1" smtClean="0"/>
              <a:t>masiva</a:t>
            </a:r>
            <a:r>
              <a:rPr lang="en-US" dirty="0" smtClean="0"/>
              <a:t> de </a:t>
            </a:r>
            <a:r>
              <a:rPr lang="en-US" dirty="0" err="1" smtClean="0"/>
              <a:t>alcool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Cauze</a:t>
            </a:r>
            <a:r>
              <a:rPr lang="en-US" dirty="0" smtClean="0"/>
              <a:t>:  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hipercalcemie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traumatisme</a:t>
            </a:r>
            <a:r>
              <a:rPr lang="en-US" dirty="0" smtClean="0"/>
              <a:t> </a:t>
            </a:r>
            <a:r>
              <a:rPr lang="en-US" dirty="0" err="1" smtClean="0"/>
              <a:t>abdominale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hiperlipemiile</a:t>
            </a:r>
            <a:r>
              <a:rPr lang="en-US" dirty="0" smtClean="0"/>
              <a:t> (</a:t>
            </a:r>
            <a:r>
              <a:rPr lang="en-US" dirty="0" err="1" smtClean="0"/>
              <a:t>chilomicronemia</a:t>
            </a:r>
            <a:r>
              <a:rPr lang="en-US" dirty="0" smtClean="0"/>
              <a:t>, </a:t>
            </a:r>
            <a:r>
              <a:rPr lang="en-US" dirty="0" err="1" smtClean="0"/>
              <a:t>hipertrigliceridemia</a:t>
            </a:r>
            <a:r>
              <a:rPr lang="en-US" dirty="0" smtClean="0"/>
              <a:t>)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medicamente</a:t>
            </a:r>
            <a:r>
              <a:rPr lang="en-US" dirty="0" smtClean="0"/>
              <a:t> (sulfonamide, </a:t>
            </a:r>
            <a:r>
              <a:rPr lang="en-US" dirty="0" err="1" smtClean="0"/>
              <a:t>diuretice</a:t>
            </a:r>
            <a:r>
              <a:rPr lang="en-US" dirty="0" smtClean="0"/>
              <a:t> </a:t>
            </a:r>
            <a:r>
              <a:rPr lang="en-US" dirty="0" err="1" smtClean="0"/>
              <a:t>tiazide</a:t>
            </a:r>
            <a:r>
              <a:rPr lang="en-US" dirty="0" smtClean="0"/>
              <a:t>)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vasculite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infectii</a:t>
            </a:r>
            <a:r>
              <a:rPr lang="en-US" dirty="0" smtClean="0"/>
              <a:t> </a:t>
            </a:r>
            <a:r>
              <a:rPr lang="en-US" dirty="0" err="1" smtClean="0"/>
              <a:t>virale</a:t>
            </a:r>
            <a:r>
              <a:rPr lang="en-US" dirty="0" smtClean="0"/>
              <a:t> (</a:t>
            </a:r>
            <a:r>
              <a:rPr lang="en-US" dirty="0" err="1" smtClean="0"/>
              <a:t>oreion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Caracteristicele</a:t>
            </a:r>
            <a:r>
              <a:rPr lang="en-US" dirty="0" smtClean="0"/>
              <a:t> </a:t>
            </a:r>
            <a:r>
              <a:rPr lang="en-US" dirty="0" err="1" smtClean="0"/>
              <a:t>esentiale</a:t>
            </a:r>
            <a:r>
              <a:rPr lang="en-US" dirty="0" smtClean="0"/>
              <a:t> ale </a:t>
            </a:r>
            <a:r>
              <a:rPr lang="en-US" dirty="0" err="1" smtClean="0"/>
              <a:t>pancreatitei</a:t>
            </a:r>
            <a:r>
              <a:rPr lang="en-US" dirty="0" smtClean="0"/>
              <a:t> acute </a:t>
            </a:r>
            <a:r>
              <a:rPr lang="en-US" dirty="0" err="1" smtClean="0"/>
              <a:t>sunt</a:t>
            </a:r>
            <a:r>
              <a:rPr lang="en-US" dirty="0" smtClean="0"/>
              <a:t>: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instalarea</a:t>
            </a:r>
            <a:r>
              <a:rPr lang="en-US" dirty="0" smtClean="0"/>
              <a:t> </a:t>
            </a:r>
            <a:r>
              <a:rPr lang="en-US" dirty="0" err="1" smtClean="0"/>
              <a:t>brusca</a:t>
            </a:r>
            <a:r>
              <a:rPr lang="en-US" dirty="0" smtClean="0"/>
              <a:t> a </a:t>
            </a:r>
            <a:r>
              <a:rPr lang="en-US" dirty="0" err="1" smtClean="0"/>
              <a:t>unei</a:t>
            </a:r>
            <a:r>
              <a:rPr lang="en-US" dirty="0" smtClean="0"/>
              <a:t> </a:t>
            </a:r>
            <a:r>
              <a:rPr lang="en-US" dirty="0" err="1" smtClean="0"/>
              <a:t>dureri</a:t>
            </a:r>
            <a:r>
              <a:rPr lang="en-US" dirty="0" smtClean="0"/>
              <a:t> </a:t>
            </a:r>
            <a:r>
              <a:rPr lang="en-US" dirty="0" err="1" smtClean="0"/>
              <a:t>epigastrice</a:t>
            </a:r>
            <a:r>
              <a:rPr lang="en-US" dirty="0" smtClean="0"/>
              <a:t> </a:t>
            </a:r>
            <a:r>
              <a:rPr lang="en-US" dirty="0" err="1" smtClean="0"/>
              <a:t>profunde</a:t>
            </a:r>
            <a:r>
              <a:rPr lang="en-US" dirty="0" smtClean="0"/>
              <a:t>, </a:t>
            </a:r>
            <a:r>
              <a:rPr lang="en-US" dirty="0" err="1" smtClean="0"/>
              <a:t>adesea</a:t>
            </a:r>
            <a:r>
              <a:rPr lang="en-US" dirty="0" smtClean="0"/>
              <a:t> </a:t>
            </a:r>
            <a:r>
              <a:rPr lang="en-US" dirty="0" err="1" smtClean="0"/>
              <a:t>iradiata</a:t>
            </a:r>
            <a:r>
              <a:rPr lang="en-US" dirty="0" smtClean="0"/>
              <a:t> posterior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greata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varsaturi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transpiratii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slabiciune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sensibilitate</a:t>
            </a:r>
            <a:r>
              <a:rPr lang="en-US" dirty="0" smtClean="0"/>
              <a:t> </a:t>
            </a:r>
            <a:r>
              <a:rPr lang="en-US" dirty="0" err="1" smtClean="0"/>
              <a:t>abdominala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distensie</a:t>
            </a:r>
            <a:r>
              <a:rPr lang="en-US" dirty="0" smtClean="0"/>
              <a:t> </a:t>
            </a:r>
            <a:r>
              <a:rPr lang="en-US" dirty="0" err="1" smtClean="0"/>
              <a:t>abdominala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febra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leucocitoza</a:t>
            </a:r>
            <a:r>
              <a:rPr lang="en-US" dirty="0" smtClean="0"/>
              <a:t> (</a:t>
            </a:r>
            <a:r>
              <a:rPr lang="en-US" dirty="0" err="1" smtClean="0"/>
              <a:t>cresterea</a:t>
            </a:r>
            <a:r>
              <a:rPr lang="en-US" dirty="0" smtClean="0"/>
              <a:t> </a:t>
            </a:r>
            <a:r>
              <a:rPr lang="en-US" dirty="0" err="1" smtClean="0"/>
              <a:t>numarului</a:t>
            </a:r>
            <a:r>
              <a:rPr lang="en-US" dirty="0" smtClean="0"/>
              <a:t> de globule </a:t>
            </a:r>
            <a:r>
              <a:rPr lang="en-US" dirty="0" err="1" smtClean="0"/>
              <a:t>albe</a:t>
            </a:r>
            <a:r>
              <a:rPr lang="en-US" dirty="0" smtClean="0"/>
              <a:t>)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hiperamilazemie</a:t>
            </a:r>
            <a:r>
              <a:rPr lang="en-US" dirty="0" smtClean="0"/>
              <a:t> (</a:t>
            </a:r>
            <a:r>
              <a:rPr lang="en-US" dirty="0" err="1" smtClean="0"/>
              <a:t>cresterea</a:t>
            </a:r>
            <a:r>
              <a:rPr lang="en-US" dirty="0" smtClean="0"/>
              <a:t> </a:t>
            </a:r>
            <a:r>
              <a:rPr lang="en-US" dirty="0" err="1" smtClean="0"/>
              <a:t>amilazei</a:t>
            </a:r>
            <a:r>
              <a:rPr lang="en-US" dirty="0" smtClean="0"/>
              <a:t> </a:t>
            </a:r>
            <a:r>
              <a:rPr lang="en-US" dirty="0" err="1" smtClean="0"/>
              <a:t>plasmatice</a:t>
            </a:r>
            <a:r>
              <a:rPr lang="en-US" dirty="0" smtClean="0"/>
              <a:t>)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hiperlipazemie</a:t>
            </a:r>
            <a:r>
              <a:rPr lang="en-US" dirty="0" smtClean="0"/>
              <a:t> (</a:t>
            </a:r>
            <a:r>
              <a:rPr lang="en-US" dirty="0" err="1" smtClean="0"/>
              <a:t>cresterea</a:t>
            </a:r>
            <a:r>
              <a:rPr lang="en-US" dirty="0" smtClean="0"/>
              <a:t> </a:t>
            </a:r>
            <a:r>
              <a:rPr lang="en-US" dirty="0" err="1" smtClean="0"/>
              <a:t>lipazei</a:t>
            </a:r>
            <a:r>
              <a:rPr lang="en-US" dirty="0" smtClean="0"/>
              <a:t> </a:t>
            </a:r>
            <a:r>
              <a:rPr lang="en-US" dirty="0" err="1" smtClean="0"/>
              <a:t>serice</a:t>
            </a:r>
            <a:r>
              <a:rPr lang="en-US" dirty="0" smtClean="0"/>
              <a:t>)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episoade</a:t>
            </a:r>
            <a:r>
              <a:rPr lang="en-US" dirty="0" smtClean="0"/>
              <a:t> </a:t>
            </a:r>
            <a:r>
              <a:rPr lang="en-US" dirty="0" err="1" smtClean="0"/>
              <a:t>anterioare</a:t>
            </a:r>
            <a:r>
              <a:rPr lang="en-US" dirty="0" smtClean="0"/>
              <a:t> </a:t>
            </a:r>
            <a:r>
              <a:rPr lang="en-US" dirty="0" err="1" smtClean="0"/>
              <a:t>similare</a:t>
            </a:r>
            <a:r>
              <a:rPr lang="en-US" dirty="0" smtClean="0"/>
              <a:t> in </a:t>
            </a:r>
            <a:r>
              <a:rPr lang="en-US" dirty="0" err="1" smtClean="0"/>
              <a:t>istoric</a:t>
            </a:r>
            <a:r>
              <a:rPr lang="en-US" dirty="0" smtClean="0"/>
              <a:t>, </a:t>
            </a:r>
            <a:r>
              <a:rPr lang="en-US" dirty="0" err="1" smtClean="0"/>
              <a:t>adesea</a:t>
            </a:r>
            <a:r>
              <a:rPr lang="en-US" dirty="0" smtClean="0"/>
              <a:t> legate de </a:t>
            </a:r>
            <a:r>
              <a:rPr lang="en-US" dirty="0" err="1" smtClean="0"/>
              <a:t>consumul</a:t>
            </a:r>
            <a:r>
              <a:rPr lang="en-US" dirty="0" smtClean="0"/>
              <a:t> de </a:t>
            </a:r>
            <a:r>
              <a:rPr lang="en-US" dirty="0" err="1" smtClean="0"/>
              <a:t>alcool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ubstituent conținut 7" descr="pancrea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857232"/>
            <a:ext cx="6871483" cy="52681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Refluxul</a:t>
            </a:r>
            <a:r>
              <a:rPr lang="en-US" dirty="0" smtClean="0"/>
              <a:t> </a:t>
            </a:r>
            <a:r>
              <a:rPr lang="en-US" dirty="0" err="1" smtClean="0"/>
              <a:t>gastroesofagian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Boala</a:t>
            </a:r>
            <a:r>
              <a:rPr lang="en-US" dirty="0" smtClean="0"/>
              <a:t> de reflux </a:t>
            </a:r>
            <a:r>
              <a:rPr lang="en-US" dirty="0" err="1" smtClean="0"/>
              <a:t>gastroesofagian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cauzata</a:t>
            </a:r>
            <a:r>
              <a:rPr lang="en-US" dirty="0" smtClean="0"/>
              <a:t> de </a:t>
            </a:r>
            <a:r>
              <a:rPr lang="en-US" dirty="0" err="1" smtClean="0"/>
              <a:t>refluxul</a:t>
            </a:r>
            <a:r>
              <a:rPr lang="en-US" dirty="0" smtClean="0"/>
              <a:t> </a:t>
            </a:r>
            <a:r>
              <a:rPr lang="en-US" dirty="0" err="1" smtClean="0"/>
              <a:t>acidului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sucurilor</a:t>
            </a:r>
            <a:r>
              <a:rPr lang="en-US" dirty="0" smtClean="0"/>
              <a:t> </a:t>
            </a:r>
            <a:r>
              <a:rPr lang="en-US" dirty="0" err="1" smtClean="0"/>
              <a:t>gastrice</a:t>
            </a:r>
            <a:r>
              <a:rPr lang="en-US" dirty="0" smtClean="0"/>
              <a:t> in </a:t>
            </a:r>
            <a:r>
              <a:rPr lang="en-US" dirty="0" err="1" smtClean="0"/>
              <a:t>esofag</a:t>
            </a:r>
            <a:r>
              <a:rPr lang="en-US" dirty="0" smtClean="0"/>
              <a:t>, </a:t>
            </a:r>
            <a:r>
              <a:rPr lang="en-US" dirty="0" err="1" smtClean="0"/>
              <a:t>tubul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uneste</a:t>
            </a:r>
            <a:r>
              <a:rPr lang="en-US" dirty="0" smtClean="0"/>
              <a:t> </a:t>
            </a:r>
            <a:r>
              <a:rPr lang="en-US" dirty="0" err="1" smtClean="0"/>
              <a:t>gatul</a:t>
            </a:r>
            <a:r>
              <a:rPr lang="en-US" dirty="0" smtClean="0"/>
              <a:t> cu </a:t>
            </a:r>
            <a:r>
              <a:rPr lang="en-US" dirty="0" err="1" smtClean="0"/>
              <a:t>stomacul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Boala</a:t>
            </a:r>
            <a:r>
              <a:rPr lang="en-US" dirty="0" smtClean="0"/>
              <a:t> de reflux </a:t>
            </a:r>
            <a:r>
              <a:rPr lang="en-US" dirty="0" err="1" smtClean="0"/>
              <a:t>gastroesofagian</a:t>
            </a:r>
            <a:r>
              <a:rPr lang="en-US" dirty="0" smtClean="0"/>
              <a:t> se produce </a:t>
            </a: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dirty="0" err="1" smtClean="0"/>
              <a:t>cand</a:t>
            </a:r>
            <a:r>
              <a:rPr lang="en-US" dirty="0" smtClean="0"/>
              <a:t> </a:t>
            </a:r>
            <a:r>
              <a:rPr lang="en-US" dirty="0" err="1" smtClean="0"/>
              <a:t>relaxarea</a:t>
            </a:r>
            <a:r>
              <a:rPr lang="en-US" dirty="0" smtClean="0"/>
              <a:t> </a:t>
            </a:r>
            <a:r>
              <a:rPr lang="en-US" dirty="0" err="1" smtClean="0"/>
              <a:t>sfincterului</a:t>
            </a:r>
            <a:r>
              <a:rPr lang="en-US" dirty="0" smtClean="0"/>
              <a:t> </a:t>
            </a:r>
            <a:r>
              <a:rPr lang="en-US" dirty="0" err="1" smtClean="0"/>
              <a:t>esofagian</a:t>
            </a:r>
            <a:r>
              <a:rPr lang="en-US" dirty="0" smtClean="0"/>
              <a:t> inferior se produce </a:t>
            </a:r>
            <a:r>
              <a:rPr lang="en-US" dirty="0" err="1" smtClean="0"/>
              <a:t>intr</a:t>
            </a:r>
            <a:r>
              <a:rPr lang="en-US" dirty="0" smtClean="0"/>
              <a:t>-un moment </a:t>
            </a:r>
            <a:r>
              <a:rPr lang="en-US" dirty="0" err="1" smtClean="0"/>
              <a:t>nepotrivit</a:t>
            </a:r>
            <a:r>
              <a:rPr lang="en-US" dirty="0" smtClean="0"/>
              <a:t> (in alt moment </a:t>
            </a:r>
            <a:r>
              <a:rPr lang="en-US" dirty="0" err="1" smtClean="0"/>
              <a:t>decat</a:t>
            </a:r>
            <a:r>
              <a:rPr lang="en-US" dirty="0" smtClean="0"/>
              <a:t> al </a:t>
            </a:r>
            <a:r>
              <a:rPr lang="en-US" dirty="0" err="1" smtClean="0"/>
              <a:t>inghitirii</a:t>
            </a:r>
            <a:r>
              <a:rPr lang="en-US" dirty="0" smtClean="0"/>
              <a:t> </a:t>
            </a:r>
            <a:r>
              <a:rPr lang="en-US" dirty="0" err="1" smtClean="0"/>
              <a:t>alimentelor</a:t>
            </a:r>
            <a:r>
              <a:rPr lang="en-US" dirty="0" smtClean="0"/>
              <a:t>) </a:t>
            </a:r>
            <a:r>
              <a:rPr lang="en-US" dirty="0" err="1" smtClean="0"/>
              <a:t>si</a:t>
            </a:r>
            <a:r>
              <a:rPr lang="en-US" dirty="0" smtClean="0"/>
              <a:t> se </a:t>
            </a:r>
            <a:r>
              <a:rPr lang="en-US" dirty="0" err="1" smtClean="0"/>
              <a:t>mentine</a:t>
            </a:r>
            <a:r>
              <a:rPr lang="en-US" dirty="0" smtClean="0"/>
              <a:t> </a:t>
            </a:r>
            <a:r>
              <a:rPr lang="en-US" dirty="0" err="1" smtClean="0"/>
              <a:t>deschis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o </a:t>
            </a:r>
            <a:r>
              <a:rPr lang="en-US" dirty="0" err="1" smtClean="0"/>
              <a:t>perioada</a:t>
            </a:r>
            <a:r>
              <a:rPr lang="en-US" dirty="0" smtClean="0"/>
              <a:t> </a:t>
            </a:r>
            <a:r>
              <a:rPr lang="en-US" dirty="0" err="1" smtClean="0"/>
              <a:t>indelungata</a:t>
            </a:r>
            <a:r>
              <a:rPr lang="en-US" dirty="0" smtClean="0"/>
              <a:t>. In mod normal </a:t>
            </a:r>
            <a:r>
              <a:rPr lang="en-US" dirty="0" err="1" smtClean="0"/>
              <a:t>sfincterul</a:t>
            </a:r>
            <a:r>
              <a:rPr lang="en-US" dirty="0" smtClean="0"/>
              <a:t> se </a:t>
            </a:r>
            <a:r>
              <a:rPr lang="en-US" dirty="0" err="1" smtClean="0"/>
              <a:t>deschide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cateva</a:t>
            </a:r>
            <a:r>
              <a:rPr lang="en-US" dirty="0" smtClean="0"/>
              <a:t> </a:t>
            </a:r>
            <a:r>
              <a:rPr lang="en-US" dirty="0" err="1" smtClean="0"/>
              <a:t>secunde</a:t>
            </a:r>
            <a:r>
              <a:rPr lang="en-US" dirty="0" smtClean="0"/>
              <a:t> in </a:t>
            </a:r>
            <a:r>
              <a:rPr lang="en-US" dirty="0" err="1" smtClean="0"/>
              <a:t>timpul</a:t>
            </a:r>
            <a:r>
              <a:rPr lang="en-US" dirty="0" smtClean="0"/>
              <a:t> </a:t>
            </a:r>
            <a:r>
              <a:rPr lang="en-US" dirty="0" err="1" smtClean="0"/>
              <a:t>inghitirii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Simtome</a:t>
            </a:r>
            <a:r>
              <a:rPr lang="en-US" dirty="0" smtClean="0"/>
              <a:t>:  </a:t>
            </a:r>
          </a:p>
          <a:p>
            <a:r>
              <a:rPr lang="it-IT" dirty="0" smtClean="0"/>
              <a:t> senzatie de arsura persistenta (pirozis) </a:t>
            </a:r>
          </a:p>
          <a:p>
            <a:r>
              <a:rPr lang="en-US" dirty="0" smtClean="0"/>
              <a:t>gust </a:t>
            </a:r>
            <a:r>
              <a:rPr lang="en-US" dirty="0" err="1" smtClean="0"/>
              <a:t>acru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amar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Salivare</a:t>
            </a:r>
            <a:r>
              <a:rPr lang="en-US" dirty="0" smtClean="0"/>
              <a:t> </a:t>
            </a:r>
            <a:r>
              <a:rPr lang="en-US" dirty="0" err="1" smtClean="0"/>
              <a:t>excesiva</a:t>
            </a:r>
            <a:endParaRPr lang="en-US" dirty="0" smtClean="0"/>
          </a:p>
          <a:p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aceste</a:t>
            </a:r>
            <a:r>
              <a:rPr lang="en-US" dirty="0" smtClean="0"/>
              <a:t> </a:t>
            </a:r>
            <a:r>
              <a:rPr lang="en-US" dirty="0" err="1" smtClean="0"/>
              <a:t>simptome</a:t>
            </a:r>
            <a:r>
              <a:rPr lang="en-US" dirty="0" smtClean="0"/>
              <a:t> </a:t>
            </a:r>
            <a:r>
              <a:rPr lang="en-US" dirty="0" err="1" smtClean="0"/>
              <a:t>apar</a:t>
            </a:r>
            <a:r>
              <a:rPr lang="en-US" dirty="0" smtClean="0"/>
              <a:t> cu o </a:t>
            </a:r>
            <a:r>
              <a:rPr lang="en-US" dirty="0" err="1" smtClean="0"/>
              <a:t>frecventa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mare </a:t>
            </a:r>
            <a:r>
              <a:rPr lang="en-US" dirty="0" err="1" smtClean="0"/>
              <a:t>decat</a:t>
            </a:r>
            <a:r>
              <a:rPr lang="en-US" dirty="0" smtClean="0"/>
              <a:t> de </a:t>
            </a:r>
            <a:r>
              <a:rPr lang="en-US" dirty="0" err="1" smtClean="0"/>
              <a:t>doua</a:t>
            </a:r>
            <a:r>
              <a:rPr lang="en-US" dirty="0" smtClean="0"/>
              <a:t> </a:t>
            </a:r>
            <a:r>
              <a:rPr lang="en-US" dirty="0" err="1" smtClean="0"/>
              <a:t>ori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saptamana</a:t>
            </a:r>
            <a:r>
              <a:rPr lang="en-US" dirty="0" smtClean="0"/>
              <a:t>, </a:t>
            </a:r>
            <a:r>
              <a:rPr lang="en-US" dirty="0" err="1" smtClean="0"/>
              <a:t>ele</a:t>
            </a:r>
            <a:r>
              <a:rPr lang="en-US" dirty="0" smtClean="0"/>
              <a:t> pot </a:t>
            </a:r>
            <a:r>
              <a:rPr lang="en-US" dirty="0" err="1" smtClean="0"/>
              <a:t>fi</a:t>
            </a:r>
            <a:r>
              <a:rPr lang="en-US" dirty="0" smtClean="0"/>
              <a:t> </a:t>
            </a:r>
            <a:r>
              <a:rPr lang="en-US" dirty="0" err="1" smtClean="0"/>
              <a:t>insotite</a:t>
            </a:r>
            <a:r>
              <a:rPr lang="en-US" dirty="0" smtClean="0"/>
              <a:t> de </a:t>
            </a:r>
            <a:r>
              <a:rPr lang="en-US" dirty="0" err="1" smtClean="0"/>
              <a:t>boala</a:t>
            </a:r>
            <a:r>
              <a:rPr lang="en-US" dirty="0" smtClean="0"/>
              <a:t> de reflux </a:t>
            </a:r>
            <a:r>
              <a:rPr lang="en-US" dirty="0" err="1" smtClean="0"/>
              <a:t>gastroesofagian</a:t>
            </a:r>
            <a:r>
              <a:rPr lang="en-US" dirty="0" smtClean="0"/>
              <a:t>. </a:t>
            </a:r>
            <a:r>
              <a:rPr lang="en-US" dirty="0" err="1" smtClean="0"/>
              <a:t>Multe</a:t>
            </a:r>
            <a:r>
              <a:rPr lang="en-US" dirty="0" smtClean="0"/>
              <a:t> </a:t>
            </a:r>
            <a:r>
              <a:rPr lang="en-US" dirty="0" err="1" smtClean="0"/>
              <a:t>persoane</a:t>
            </a:r>
            <a:r>
              <a:rPr lang="en-US" dirty="0" smtClean="0"/>
              <a:t> </a:t>
            </a:r>
            <a:r>
              <a:rPr lang="en-US" dirty="0" err="1" smtClean="0"/>
              <a:t>descriu</a:t>
            </a:r>
            <a:r>
              <a:rPr lang="en-US" dirty="0" smtClean="0"/>
              <a:t> </a:t>
            </a:r>
            <a:r>
              <a:rPr lang="en-US" dirty="0" err="1" smtClean="0"/>
              <a:t>ocazional</a:t>
            </a:r>
            <a:r>
              <a:rPr lang="en-US" dirty="0" smtClean="0"/>
              <a:t> </a:t>
            </a:r>
            <a:r>
              <a:rPr lang="en-US" dirty="0" err="1" smtClean="0"/>
              <a:t>senzatie</a:t>
            </a:r>
            <a:r>
              <a:rPr lang="en-US" dirty="0" smtClean="0"/>
              <a:t> de </a:t>
            </a:r>
            <a:r>
              <a:rPr lang="en-US" dirty="0" err="1" smtClean="0"/>
              <a:t>arsura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gust </a:t>
            </a:r>
            <a:r>
              <a:rPr lang="en-US" dirty="0" err="1" smtClean="0"/>
              <a:t>acru</a:t>
            </a:r>
            <a:r>
              <a:rPr lang="en-US" dirty="0" smtClean="0"/>
              <a:t> in </a:t>
            </a:r>
            <a:r>
              <a:rPr lang="en-US" dirty="0" err="1" smtClean="0"/>
              <a:t>gura</a:t>
            </a:r>
            <a:r>
              <a:rPr lang="en-US" dirty="0" smtClean="0"/>
              <a:t>,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aceste</a:t>
            </a:r>
            <a:r>
              <a:rPr lang="en-US" dirty="0" smtClean="0"/>
              <a:t> </a:t>
            </a:r>
            <a:r>
              <a:rPr lang="en-US" dirty="0" err="1" smtClean="0"/>
              <a:t>manifestari</a:t>
            </a:r>
            <a:r>
              <a:rPr lang="en-US" dirty="0" smtClean="0"/>
              <a:t> </a:t>
            </a:r>
            <a:r>
              <a:rPr lang="en-US" dirty="0" err="1" smtClean="0"/>
              <a:t>aparute</a:t>
            </a:r>
            <a:r>
              <a:rPr lang="en-US" dirty="0" smtClean="0"/>
              <a:t> </a:t>
            </a:r>
            <a:r>
              <a:rPr lang="en-US" dirty="0" err="1" smtClean="0"/>
              <a:t>rar</a:t>
            </a:r>
            <a:r>
              <a:rPr lang="en-US" dirty="0" smtClean="0"/>
              <a:t> nu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provocate</a:t>
            </a:r>
            <a:r>
              <a:rPr lang="en-US" dirty="0" smtClean="0"/>
              <a:t> de </a:t>
            </a:r>
            <a:r>
              <a:rPr lang="en-US" dirty="0" err="1" smtClean="0"/>
              <a:t>boala</a:t>
            </a:r>
            <a:r>
              <a:rPr lang="en-US" dirty="0" smtClean="0"/>
              <a:t> de reflux </a:t>
            </a:r>
            <a:r>
              <a:rPr lang="en-US" dirty="0" err="1" smtClean="0"/>
              <a:t>gastroesofagian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 descr="Reflux_gastroesofagian_si_hernie_hiatala_r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7894" y="857232"/>
            <a:ext cx="6855906" cy="54673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Salmoneloza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Salmoneloza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infectia</a:t>
            </a:r>
            <a:r>
              <a:rPr lang="en-US" dirty="0" smtClean="0"/>
              <a:t> cu bacteria Salmonella, </a:t>
            </a:r>
            <a:r>
              <a:rPr lang="en-US" dirty="0" err="1" smtClean="0"/>
              <a:t>cel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comun</a:t>
            </a:r>
            <a:r>
              <a:rPr lang="en-US" dirty="0" smtClean="0"/>
              <a:t> tip de </a:t>
            </a:r>
            <a:r>
              <a:rPr lang="en-US" dirty="0" err="1" smtClean="0"/>
              <a:t>infectie</a:t>
            </a:r>
            <a:r>
              <a:rPr lang="en-US" dirty="0" smtClean="0"/>
              <a:t> </a:t>
            </a:r>
            <a:r>
              <a:rPr lang="en-US" dirty="0" err="1" smtClean="0"/>
              <a:t>alimentara</a:t>
            </a:r>
            <a:r>
              <a:rPr lang="en-US" dirty="0" smtClean="0"/>
              <a:t>. .</a:t>
            </a:r>
            <a:r>
              <a:rPr lang="en-US" dirty="0" err="1" smtClean="0"/>
              <a:t>Majoritatea</a:t>
            </a:r>
            <a:r>
              <a:rPr lang="en-US" dirty="0" smtClean="0"/>
              <a:t> </a:t>
            </a:r>
            <a:r>
              <a:rPr lang="en-US" dirty="0" err="1" smtClean="0"/>
              <a:t>persoanelor</a:t>
            </a:r>
            <a:r>
              <a:rPr lang="en-US" dirty="0" smtClean="0"/>
              <a:t> </a:t>
            </a:r>
            <a:r>
              <a:rPr lang="en-US" dirty="0" err="1" smtClean="0"/>
              <a:t>infectate</a:t>
            </a:r>
            <a:r>
              <a:rPr lang="en-US" dirty="0" smtClean="0"/>
              <a:t> </a:t>
            </a:r>
            <a:r>
              <a:rPr lang="en-US" dirty="0" err="1" smtClean="0"/>
              <a:t>dezvolta</a:t>
            </a:r>
            <a:r>
              <a:rPr lang="en-US" dirty="0" smtClean="0"/>
              <a:t> </a:t>
            </a:r>
            <a:r>
              <a:rPr lang="en-US" dirty="0" err="1" smtClean="0"/>
              <a:t>diaree</a:t>
            </a:r>
            <a:r>
              <a:rPr lang="en-US" dirty="0" smtClean="0"/>
              <a:t>, </a:t>
            </a:r>
            <a:r>
              <a:rPr lang="en-US" dirty="0" err="1" smtClean="0"/>
              <a:t>febra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crampe</a:t>
            </a:r>
            <a:r>
              <a:rPr lang="en-US" dirty="0" smtClean="0"/>
              <a:t> </a:t>
            </a:r>
            <a:r>
              <a:rPr lang="en-US" dirty="0" err="1" smtClean="0"/>
              <a:t>abdominale</a:t>
            </a:r>
            <a:r>
              <a:rPr lang="en-US" dirty="0" smtClean="0"/>
              <a:t> in 12-72 de ore de la </a:t>
            </a:r>
            <a:r>
              <a:rPr lang="en-US" dirty="0" err="1" smtClean="0"/>
              <a:t>infectie.Afectiunea</a:t>
            </a:r>
            <a:r>
              <a:rPr lang="en-US" dirty="0" smtClean="0"/>
              <a:t> </a:t>
            </a:r>
            <a:r>
              <a:rPr lang="en-US" dirty="0" err="1" smtClean="0"/>
              <a:t>dureaza</a:t>
            </a:r>
            <a:r>
              <a:rPr lang="en-US" dirty="0" smtClean="0"/>
              <a:t> de </a:t>
            </a:r>
            <a:r>
              <a:rPr lang="en-US" dirty="0" err="1" smtClean="0"/>
              <a:t>obicei</a:t>
            </a:r>
            <a:r>
              <a:rPr lang="en-US" dirty="0" smtClean="0"/>
              <a:t> 4-7 </a:t>
            </a:r>
            <a:r>
              <a:rPr lang="en-US" dirty="0" err="1" smtClean="0"/>
              <a:t>zile</a:t>
            </a:r>
            <a:r>
              <a:rPr lang="en-US" dirty="0" smtClean="0"/>
              <a:t>, </a:t>
            </a:r>
            <a:r>
              <a:rPr lang="en-US" dirty="0" err="1" smtClean="0"/>
              <a:t>iar</a:t>
            </a:r>
            <a:r>
              <a:rPr lang="en-US" dirty="0" smtClean="0"/>
              <a:t> </a:t>
            </a:r>
            <a:r>
              <a:rPr lang="en-US" dirty="0" err="1" smtClean="0"/>
              <a:t>majoritatea</a:t>
            </a:r>
            <a:r>
              <a:rPr lang="en-US" dirty="0" smtClean="0"/>
              <a:t> </a:t>
            </a:r>
            <a:r>
              <a:rPr lang="en-US" dirty="0" err="1" smtClean="0"/>
              <a:t>bolnavilor</a:t>
            </a:r>
            <a:r>
              <a:rPr lang="en-US" dirty="0" smtClean="0"/>
              <a:t> nu au </a:t>
            </a:r>
            <a:r>
              <a:rPr lang="en-US" dirty="0" err="1" smtClean="0"/>
              <a:t>nevoie</a:t>
            </a:r>
            <a:r>
              <a:rPr lang="en-US" dirty="0" smtClean="0"/>
              <a:t> de </a:t>
            </a:r>
            <a:r>
              <a:rPr lang="en-US" dirty="0" err="1" smtClean="0"/>
              <a:t>tratament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 descr="fig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857232"/>
            <a:ext cx="7734715" cy="52601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372</TotalTime>
  <Words>4275</Words>
  <Application>Microsoft Office PowerPoint</Application>
  <PresentationFormat>On-screen Show (4:3)</PresentationFormat>
  <Paragraphs>269</Paragraphs>
  <Slides>111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111</vt:i4>
      </vt:variant>
    </vt:vector>
  </HeadingPairs>
  <TitlesOfParts>
    <vt:vector size="112" baseType="lpstr">
      <vt:lpstr>Opulent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Afte bucale ( Ulcere bucale)</vt:lpstr>
      <vt:lpstr>PowerPoint Presentation</vt:lpstr>
      <vt:lpstr>Alergii </vt:lpstr>
      <vt:lpstr>PowerPoint Presentation</vt:lpstr>
      <vt:lpstr>Anorexie </vt:lpstr>
      <vt:lpstr>Apendicita</vt:lpstr>
      <vt:lpstr>Arsuri stomacale</vt:lpstr>
      <vt:lpstr>PowerPoint Presentation</vt:lpstr>
      <vt:lpstr>Ascita</vt:lpstr>
      <vt:lpstr>Boala CELIACA</vt:lpstr>
      <vt:lpstr>Boala Crohn</vt:lpstr>
      <vt:lpstr>PowerPoint Presentation</vt:lpstr>
      <vt:lpstr>Boala Wilson</vt:lpstr>
      <vt:lpstr>PowerPoint Presentation</vt:lpstr>
      <vt:lpstr>Boala Whipple</vt:lpstr>
      <vt:lpstr>PowerPoint Presentation</vt:lpstr>
      <vt:lpstr>Bulimie</vt:lpstr>
      <vt:lpstr>PowerPoint Presentation</vt:lpstr>
      <vt:lpstr>Calculi biliari (litiaza biliara)</vt:lpstr>
      <vt:lpstr>PowerPoint Presentation</vt:lpstr>
      <vt:lpstr>PowerPoint Presentation</vt:lpstr>
      <vt:lpstr>Cancer colorectal</vt:lpstr>
      <vt:lpstr>Cancer esofagian </vt:lpstr>
      <vt:lpstr>PowerPoint Presentation</vt:lpstr>
      <vt:lpstr>Cancer gastric </vt:lpstr>
      <vt:lpstr>Cancerul pancreatic</vt:lpstr>
      <vt:lpstr>Ciroza biliara</vt:lpstr>
      <vt:lpstr>Cancer hepatic- Hepatocarcinom</vt:lpstr>
      <vt:lpstr>PowerPoint Presentation</vt:lpstr>
      <vt:lpstr>Colecistita</vt:lpstr>
      <vt:lpstr>Colita si Colon iritabil</vt:lpstr>
      <vt:lpstr>PowerPoint Presentation</vt:lpstr>
      <vt:lpstr>Deglutitia</vt:lpstr>
      <vt:lpstr>PowerPoint Presentation</vt:lpstr>
      <vt:lpstr>Deshidratarea</vt:lpstr>
      <vt:lpstr>Diverticuloza si diverticulita</vt:lpstr>
      <vt:lpstr>PowerPoint Presentation</vt:lpstr>
      <vt:lpstr>PowerPoint Presentation</vt:lpstr>
      <vt:lpstr>Dizenterie</vt:lpstr>
      <vt:lpstr>Esofagita </vt:lpstr>
      <vt:lpstr>Eruptia dentara </vt:lpstr>
      <vt:lpstr>PowerPoint Presentation</vt:lpstr>
      <vt:lpstr>PowerPoint Presentation</vt:lpstr>
      <vt:lpstr>Fibroza chistica </vt:lpstr>
      <vt:lpstr>Gastrita</vt:lpstr>
      <vt:lpstr>Gastroenterita</vt:lpstr>
      <vt:lpstr>Giardia</vt:lpstr>
      <vt:lpstr>PowerPoint Presentation</vt:lpstr>
      <vt:lpstr>Gingivita</vt:lpstr>
      <vt:lpstr>PowerPoint Presentation</vt:lpstr>
      <vt:lpstr>halena</vt:lpstr>
      <vt:lpstr>Hepatita</vt:lpstr>
      <vt:lpstr>PowerPoint Presentation</vt:lpstr>
      <vt:lpstr>Hemoroizi</vt:lpstr>
      <vt:lpstr>Hernie inghinala Hernie hiatala Hernie de disc</vt:lpstr>
      <vt:lpstr>PowerPoint Presentation</vt:lpstr>
      <vt:lpstr>Icterul </vt:lpstr>
      <vt:lpstr>PowerPoint Presentation</vt:lpstr>
      <vt:lpstr>Indigestia (dispepsia)</vt:lpstr>
      <vt:lpstr> Infectia digestiva cu Helicobacter pylori</vt:lpstr>
      <vt:lpstr>PowerPoint Presentation</vt:lpstr>
      <vt:lpstr>PowerPoint Presentation</vt:lpstr>
      <vt:lpstr>PowerPoint Presentation</vt:lpstr>
      <vt:lpstr>Intoleranta la lactoza</vt:lpstr>
      <vt:lpstr>PowerPoint Presentation</vt:lpstr>
      <vt:lpstr>Malabsorbtia</vt:lpstr>
      <vt:lpstr>PowerPoint Presentation</vt:lpstr>
      <vt:lpstr>PowerPoint Presentation</vt:lpstr>
      <vt:lpstr>Obezitatea</vt:lpstr>
      <vt:lpstr>PowerPoint Presentation</vt:lpstr>
      <vt:lpstr>PowerPoint Presentation</vt:lpstr>
      <vt:lpstr>PowerPoint Presentation</vt:lpstr>
      <vt:lpstr>Paraziti intestinali</vt:lpstr>
      <vt:lpstr>PowerPoint Presentation</vt:lpstr>
      <vt:lpstr>PowerPoint Presentation</vt:lpstr>
      <vt:lpstr>Pancreatita acuta</vt:lpstr>
      <vt:lpstr>PowerPoint Presentation</vt:lpstr>
      <vt:lpstr>PowerPoint Presentation</vt:lpstr>
      <vt:lpstr>PowerPoint Presentation</vt:lpstr>
      <vt:lpstr>PowerPoint Presentation</vt:lpstr>
      <vt:lpstr>Refluxul gastroesofagian</vt:lpstr>
      <vt:lpstr>PowerPoint Presentation</vt:lpstr>
      <vt:lpstr>PowerPoint Presentation</vt:lpstr>
      <vt:lpstr>Salmoneloza</vt:lpstr>
      <vt:lpstr>PowerPoint Presentation</vt:lpstr>
      <vt:lpstr>Trichineloza</vt:lpstr>
      <vt:lpstr>PowerPoint Presentation</vt:lpstr>
      <vt:lpstr>Tumorile esofagiene benigne</vt:lpstr>
      <vt:lpstr>PowerPoint Presentation</vt:lpstr>
      <vt:lpstr>Ulcerul peptic</vt:lpstr>
      <vt:lpstr>PowerPoint Presentation</vt:lpstr>
      <vt:lpstr>Varice esofagiene</vt:lpstr>
      <vt:lpstr>PowerPoint Presentation</vt:lpstr>
      <vt:lpstr>PowerPoint Presentation</vt:lpstr>
      <vt:lpstr>Semne si simtome</vt:lpstr>
      <vt:lpstr>Bibliografie</vt:lpstr>
      <vt:lpstr>PowerPoint Presentation</vt:lpstr>
    </vt:vector>
  </TitlesOfParts>
  <Company>http://sharingcentre.info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Activated User</dc:creator>
  <cp:lastModifiedBy>Marara</cp:lastModifiedBy>
  <cp:revision>40</cp:revision>
  <dcterms:created xsi:type="dcterms:W3CDTF">2012-06-02T17:15:17Z</dcterms:created>
  <dcterms:modified xsi:type="dcterms:W3CDTF">2012-06-11T18:56:57Z</dcterms:modified>
</cp:coreProperties>
</file>