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 id="2147483840" r:id="rId2"/>
    <p:sldMasterId id="2147483852" r:id="rId3"/>
  </p:sldMasterIdLst>
  <p:notesMasterIdLst>
    <p:notesMasterId r:id="rId20"/>
  </p:notesMasterIdLst>
  <p:handoutMasterIdLst>
    <p:handoutMasterId r:id="rId21"/>
  </p:handoutMasterIdLst>
  <p:sldIdLst>
    <p:sldId id="256" r:id="rId4"/>
    <p:sldId id="265" r:id="rId5"/>
    <p:sldId id="257" r:id="rId6"/>
    <p:sldId id="272" r:id="rId7"/>
    <p:sldId id="258" r:id="rId8"/>
    <p:sldId id="259" r:id="rId9"/>
    <p:sldId id="260" r:id="rId10"/>
    <p:sldId id="261" r:id="rId11"/>
    <p:sldId id="262" r:id="rId12"/>
    <p:sldId id="263" r:id="rId13"/>
    <p:sldId id="264" r:id="rId14"/>
    <p:sldId id="267" r:id="rId15"/>
    <p:sldId id="268" r:id="rId16"/>
    <p:sldId id="269" r:id="rId17"/>
    <p:sldId id="270" r:id="rId18"/>
    <p:sldId id="271"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5" autoAdjust="0"/>
    <p:restoredTop sz="94660" autoAdjust="0"/>
  </p:normalViewPr>
  <p:slideViewPr>
    <p:cSldViewPr>
      <p:cViewPr>
        <p:scale>
          <a:sx n="100" d="100"/>
          <a:sy n="100" d="100"/>
        </p:scale>
        <p:origin x="-1356" y="-4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6" d="100"/>
          <a:sy n="86" d="100"/>
        </p:scale>
        <p:origin x="-23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de_calcul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BE"/>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doughnutChart>
        <c:varyColors val="1"/>
        <c:ser>
          <c:idx val="0"/>
          <c:order val="0"/>
          <c:tx>
            <c:strRef>
              <c:f>Feuil1!$B$1</c:f>
              <c:strCache>
                <c:ptCount val="1"/>
                <c:pt idx="0">
                  <c:v>Pages</c:v>
                </c:pt>
              </c:strCache>
            </c:strRef>
          </c:tx>
          <c:dPt>
            <c:idx val="1"/>
            <c:bubble3D val="0"/>
            <c:explosion val="10"/>
          </c:dPt>
          <c:dLbls>
            <c:showLegendKey val="0"/>
            <c:showVal val="0"/>
            <c:showCatName val="0"/>
            <c:showSerName val="0"/>
            <c:showPercent val="1"/>
            <c:showBubbleSize val="0"/>
            <c:showLeaderLines val="1"/>
          </c:dLbls>
          <c:cat>
            <c:strRef>
              <c:f>Feuil1!$A$2:$A$3</c:f>
              <c:strCache>
                <c:ptCount val="2"/>
                <c:pt idx="0">
                  <c:v>Classes</c:v>
                </c:pt>
                <c:pt idx="1">
                  <c:v>Races</c:v>
                </c:pt>
              </c:strCache>
            </c:strRef>
          </c:cat>
          <c:val>
            <c:numRef>
              <c:f>Feuil1!$B$2:$B$3</c:f>
              <c:numCache>
                <c:formatCode>General</c:formatCode>
                <c:ptCount val="2"/>
                <c:pt idx="0">
                  <c:v>8</c:v>
                </c:pt>
                <c:pt idx="1">
                  <c:v>5</c:v>
                </c:pt>
              </c:numCache>
            </c:numRef>
          </c:val>
        </c:ser>
        <c:dLbls>
          <c:showLegendKey val="0"/>
          <c:showVal val="0"/>
          <c:showCatName val="0"/>
          <c:showSerName val="0"/>
          <c:showPercent val="1"/>
          <c:showBubbleSize val="0"/>
          <c:showLeaderLines val="1"/>
        </c:dLbls>
        <c:firstSliceAng val="0"/>
        <c:holeSize val="50"/>
      </c:doughnutChart>
    </c:plotArea>
    <c:legend>
      <c:legendPos val="t"/>
      <c:layout/>
      <c:overlay val="0"/>
    </c:legend>
    <c:plotVisOnly val="1"/>
    <c:dispBlanksAs val="gap"/>
    <c:showDLblsOverMax val="0"/>
  </c:chart>
  <c:txPr>
    <a:bodyPr/>
    <a:lstStyle/>
    <a:p>
      <a:pPr>
        <a:defRPr sz="1800"/>
      </a:pPr>
      <a:endParaRPr lang="fr-FR"/>
    </a:p>
  </c:tx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image" Target="../media/image11.jpg"/><Relationship Id="rId5" Type="http://schemas.openxmlformats.org/officeDocument/2006/relationships/image" Target="../media/image15.jpg"/><Relationship Id="rId4" Type="http://schemas.openxmlformats.org/officeDocument/2006/relationships/image" Target="../media/image14.jpg"/></Relationships>
</file>

<file path=ppt/diagrams/_rels/drawing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image" Target="../media/image11.jpg"/><Relationship Id="rId5" Type="http://schemas.openxmlformats.org/officeDocument/2006/relationships/image" Target="../media/image15.jpg"/><Relationship Id="rId4" Type="http://schemas.openxmlformats.org/officeDocument/2006/relationships/image" Target="../media/image1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B4AFCA-0508-4FAC-A4CF-58F9B964F930}" type="doc">
      <dgm:prSet loTypeId="urn:microsoft.com/office/officeart/2005/8/layout/pictureOrgChart+Icon" loCatId="hierarchy" qsTypeId="urn:microsoft.com/office/officeart/2005/8/quickstyle/simple1" qsCatId="simple" csTypeId="urn:microsoft.com/office/officeart/2005/8/colors/accent1_2" csCatId="accent1" phldr="1"/>
      <dgm:spPr/>
      <dgm:t>
        <a:bodyPr/>
        <a:lstStyle/>
        <a:p>
          <a:endParaRPr lang="fr-BE"/>
        </a:p>
      </dgm:t>
    </dgm:pt>
    <dgm:pt modelId="{B263BBEB-B46A-4B6D-9FB6-DC738C89B918}">
      <dgm:prSet phldrT="[Texte]"/>
      <dgm:spPr/>
      <dgm:t>
        <a:bodyPr/>
        <a:lstStyle/>
        <a:p>
          <a:r>
            <a:rPr lang="fr-BE" dirty="0" smtClean="0"/>
            <a:t>Magies</a:t>
          </a:r>
          <a:endParaRPr lang="fr-BE" dirty="0"/>
        </a:p>
      </dgm:t>
    </dgm:pt>
    <dgm:pt modelId="{8BFB4560-9BAE-441C-92FD-216F8D829A62}" type="parTrans" cxnId="{C82EDEAC-7A9C-4322-8DAB-DEE0780C2BA5}">
      <dgm:prSet/>
      <dgm:spPr/>
      <dgm:t>
        <a:bodyPr/>
        <a:lstStyle/>
        <a:p>
          <a:endParaRPr lang="fr-BE"/>
        </a:p>
      </dgm:t>
    </dgm:pt>
    <dgm:pt modelId="{B5683884-7BB1-41E2-BCC7-9DB1CDDD5F4F}" type="sibTrans" cxnId="{C82EDEAC-7A9C-4322-8DAB-DEE0780C2BA5}">
      <dgm:prSet/>
      <dgm:spPr/>
      <dgm:t>
        <a:bodyPr/>
        <a:lstStyle/>
        <a:p>
          <a:endParaRPr lang="fr-BE"/>
        </a:p>
      </dgm:t>
    </dgm:pt>
    <dgm:pt modelId="{215F34FE-AEC2-496B-BE21-064E9E03FA5E}">
      <dgm:prSet phldrT="[Texte]"/>
      <dgm:spPr/>
      <dgm:t>
        <a:bodyPr/>
        <a:lstStyle/>
        <a:p>
          <a:r>
            <a:rPr lang="fr-BE" dirty="0" smtClean="0"/>
            <a:t>Feu</a:t>
          </a:r>
          <a:endParaRPr lang="fr-BE" dirty="0"/>
        </a:p>
      </dgm:t>
    </dgm:pt>
    <dgm:pt modelId="{746863BF-8273-49A8-8E7D-CB6C6402CA71}" type="parTrans" cxnId="{2460C9D7-D7B4-49FB-A635-4B62EBC7135D}">
      <dgm:prSet/>
      <dgm:spPr/>
      <dgm:t>
        <a:bodyPr/>
        <a:lstStyle/>
        <a:p>
          <a:endParaRPr lang="fr-BE"/>
        </a:p>
      </dgm:t>
    </dgm:pt>
    <dgm:pt modelId="{C2882E54-8906-463D-9B4C-154BF10DD729}" type="sibTrans" cxnId="{2460C9D7-D7B4-49FB-A635-4B62EBC7135D}">
      <dgm:prSet/>
      <dgm:spPr/>
      <dgm:t>
        <a:bodyPr/>
        <a:lstStyle/>
        <a:p>
          <a:endParaRPr lang="fr-BE"/>
        </a:p>
      </dgm:t>
    </dgm:pt>
    <dgm:pt modelId="{F4EDDAE7-5DFE-41F7-AFE8-057B7A9037E0}">
      <dgm:prSet phldrT="[Texte]"/>
      <dgm:spPr/>
      <dgm:t>
        <a:bodyPr/>
        <a:lstStyle/>
        <a:p>
          <a:r>
            <a:rPr lang="fr-BE" dirty="0" smtClean="0"/>
            <a:t>Eau</a:t>
          </a:r>
          <a:endParaRPr lang="fr-BE" dirty="0"/>
        </a:p>
      </dgm:t>
    </dgm:pt>
    <dgm:pt modelId="{676AACFC-1C98-464B-BC43-566ED29BD1BA}" type="parTrans" cxnId="{925EBAE1-C9B4-4846-BE9B-DA4065BCB79A}">
      <dgm:prSet/>
      <dgm:spPr/>
      <dgm:t>
        <a:bodyPr/>
        <a:lstStyle/>
        <a:p>
          <a:endParaRPr lang="fr-BE"/>
        </a:p>
      </dgm:t>
    </dgm:pt>
    <dgm:pt modelId="{489B24DC-FBD0-4C94-8799-264F1808A52A}" type="sibTrans" cxnId="{925EBAE1-C9B4-4846-BE9B-DA4065BCB79A}">
      <dgm:prSet/>
      <dgm:spPr/>
      <dgm:t>
        <a:bodyPr/>
        <a:lstStyle/>
        <a:p>
          <a:endParaRPr lang="fr-BE"/>
        </a:p>
      </dgm:t>
    </dgm:pt>
    <dgm:pt modelId="{0ABCED7C-9D7A-4AD8-979B-B9CEC06ED803}">
      <dgm:prSet phldrT="[Texte]"/>
      <dgm:spPr/>
      <dgm:t>
        <a:bodyPr/>
        <a:lstStyle/>
        <a:p>
          <a:r>
            <a:rPr lang="fr-BE" dirty="0" smtClean="0"/>
            <a:t>Terre</a:t>
          </a:r>
          <a:endParaRPr lang="fr-BE" dirty="0"/>
        </a:p>
      </dgm:t>
    </dgm:pt>
    <dgm:pt modelId="{4913A3B8-361F-414B-9968-5FEDDC673019}" type="parTrans" cxnId="{A8E0847A-263A-4264-B1AE-6AFD8624AD2C}">
      <dgm:prSet/>
      <dgm:spPr/>
      <dgm:t>
        <a:bodyPr/>
        <a:lstStyle/>
        <a:p>
          <a:endParaRPr lang="fr-BE"/>
        </a:p>
      </dgm:t>
    </dgm:pt>
    <dgm:pt modelId="{3FE72E4E-595B-40E2-8ED9-332BC8215ED6}" type="sibTrans" cxnId="{A8E0847A-263A-4264-B1AE-6AFD8624AD2C}">
      <dgm:prSet/>
      <dgm:spPr/>
      <dgm:t>
        <a:bodyPr/>
        <a:lstStyle/>
        <a:p>
          <a:endParaRPr lang="fr-BE"/>
        </a:p>
      </dgm:t>
    </dgm:pt>
    <dgm:pt modelId="{75CA45FE-463B-4C7D-B73D-AF3A93FDE54E}">
      <dgm:prSet/>
      <dgm:spPr/>
      <dgm:t>
        <a:bodyPr/>
        <a:lstStyle/>
        <a:p>
          <a:r>
            <a:rPr lang="fr-BE" dirty="0" smtClean="0"/>
            <a:t>Air</a:t>
          </a:r>
          <a:endParaRPr lang="fr-BE" dirty="0"/>
        </a:p>
      </dgm:t>
    </dgm:pt>
    <dgm:pt modelId="{1735435B-1A89-4751-B915-4FEB8D68DB24}" type="parTrans" cxnId="{35A4F0B1-C1BE-497F-ADB1-B2EE29B79CE4}">
      <dgm:prSet/>
      <dgm:spPr/>
      <dgm:t>
        <a:bodyPr/>
        <a:lstStyle/>
        <a:p>
          <a:endParaRPr lang="fr-BE"/>
        </a:p>
      </dgm:t>
    </dgm:pt>
    <dgm:pt modelId="{9F7CB86F-1AB1-48F9-BEED-18F031AD8861}" type="sibTrans" cxnId="{35A4F0B1-C1BE-497F-ADB1-B2EE29B79CE4}">
      <dgm:prSet/>
      <dgm:spPr/>
      <dgm:t>
        <a:bodyPr/>
        <a:lstStyle/>
        <a:p>
          <a:endParaRPr lang="fr-BE"/>
        </a:p>
      </dgm:t>
    </dgm:pt>
    <dgm:pt modelId="{328F6902-5A37-4A10-A728-56A17FB8A0ED}" type="pres">
      <dgm:prSet presAssocID="{52B4AFCA-0508-4FAC-A4CF-58F9B964F930}" presName="hierChild1" presStyleCnt="0">
        <dgm:presLayoutVars>
          <dgm:orgChart val="1"/>
          <dgm:chPref val="1"/>
          <dgm:dir/>
          <dgm:animOne val="branch"/>
          <dgm:animLvl val="lvl"/>
          <dgm:resizeHandles/>
        </dgm:presLayoutVars>
      </dgm:prSet>
      <dgm:spPr/>
      <dgm:t>
        <a:bodyPr/>
        <a:lstStyle/>
        <a:p>
          <a:endParaRPr lang="fr-BE"/>
        </a:p>
      </dgm:t>
    </dgm:pt>
    <dgm:pt modelId="{249DFA43-69F6-4843-84C8-20BB0AF127FD}" type="pres">
      <dgm:prSet presAssocID="{B263BBEB-B46A-4B6D-9FB6-DC738C89B918}" presName="hierRoot1" presStyleCnt="0">
        <dgm:presLayoutVars>
          <dgm:hierBranch val="init"/>
        </dgm:presLayoutVars>
      </dgm:prSet>
      <dgm:spPr/>
    </dgm:pt>
    <dgm:pt modelId="{A831870F-9D06-420E-87AD-14E95DF9281D}" type="pres">
      <dgm:prSet presAssocID="{B263BBEB-B46A-4B6D-9FB6-DC738C89B918}" presName="rootComposite1" presStyleCnt="0"/>
      <dgm:spPr/>
    </dgm:pt>
    <dgm:pt modelId="{F3D7A13E-1D8C-4A2E-B51A-2DFE6DA50783}" type="pres">
      <dgm:prSet presAssocID="{B263BBEB-B46A-4B6D-9FB6-DC738C89B918}" presName="rootText1" presStyleLbl="node0" presStyleIdx="0" presStyleCnt="1">
        <dgm:presLayoutVars>
          <dgm:chPref val="3"/>
        </dgm:presLayoutVars>
      </dgm:prSet>
      <dgm:spPr/>
      <dgm:t>
        <a:bodyPr/>
        <a:lstStyle/>
        <a:p>
          <a:endParaRPr lang="fr-BE"/>
        </a:p>
      </dgm:t>
    </dgm:pt>
    <dgm:pt modelId="{BAA0ECFC-C4B7-4DF6-82F1-9E1EAAA68814}" type="pres">
      <dgm:prSet presAssocID="{B263BBEB-B46A-4B6D-9FB6-DC738C89B918}" presName="rootPict1" presStyleLbl="align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18000" r="-18000"/>
          </a:stretch>
        </a:blipFill>
      </dgm:spPr>
    </dgm:pt>
    <dgm:pt modelId="{F87E390F-D8B6-404F-A461-98F024F75BA2}" type="pres">
      <dgm:prSet presAssocID="{B263BBEB-B46A-4B6D-9FB6-DC738C89B918}" presName="rootConnector1" presStyleLbl="node1" presStyleIdx="0" presStyleCnt="0"/>
      <dgm:spPr/>
      <dgm:t>
        <a:bodyPr/>
        <a:lstStyle/>
        <a:p>
          <a:endParaRPr lang="fr-BE"/>
        </a:p>
      </dgm:t>
    </dgm:pt>
    <dgm:pt modelId="{4A219A32-C62D-44F2-A4E4-96A31E43DBD1}" type="pres">
      <dgm:prSet presAssocID="{B263BBEB-B46A-4B6D-9FB6-DC738C89B918}" presName="hierChild2" presStyleCnt="0"/>
      <dgm:spPr/>
    </dgm:pt>
    <dgm:pt modelId="{46CB1FF8-1302-4B98-8656-DE5C02D4A6C6}" type="pres">
      <dgm:prSet presAssocID="{746863BF-8273-49A8-8E7D-CB6C6402CA71}" presName="Name37" presStyleLbl="parChTrans1D2" presStyleIdx="0" presStyleCnt="4"/>
      <dgm:spPr/>
      <dgm:t>
        <a:bodyPr/>
        <a:lstStyle/>
        <a:p>
          <a:endParaRPr lang="fr-BE"/>
        </a:p>
      </dgm:t>
    </dgm:pt>
    <dgm:pt modelId="{B63465D5-709E-4E0E-AE27-B32C9ACBD02E}" type="pres">
      <dgm:prSet presAssocID="{215F34FE-AEC2-496B-BE21-064E9E03FA5E}" presName="hierRoot2" presStyleCnt="0">
        <dgm:presLayoutVars>
          <dgm:hierBranch val="init"/>
        </dgm:presLayoutVars>
      </dgm:prSet>
      <dgm:spPr/>
    </dgm:pt>
    <dgm:pt modelId="{27AE88A6-376E-446E-8C12-36A4F15AE065}" type="pres">
      <dgm:prSet presAssocID="{215F34FE-AEC2-496B-BE21-064E9E03FA5E}" presName="rootComposite" presStyleCnt="0"/>
      <dgm:spPr/>
    </dgm:pt>
    <dgm:pt modelId="{E919B1F0-3158-4D73-84CC-AAAD0DB5D930}" type="pres">
      <dgm:prSet presAssocID="{215F34FE-AEC2-496B-BE21-064E9E03FA5E}" presName="rootText" presStyleLbl="node2" presStyleIdx="0" presStyleCnt="4">
        <dgm:presLayoutVars>
          <dgm:chPref val="3"/>
        </dgm:presLayoutVars>
      </dgm:prSet>
      <dgm:spPr/>
      <dgm:t>
        <a:bodyPr/>
        <a:lstStyle/>
        <a:p>
          <a:endParaRPr lang="fr-BE"/>
        </a:p>
      </dgm:t>
    </dgm:pt>
    <dgm:pt modelId="{97EA9F90-0800-4F25-9DA6-2C46DA2EA5C8}" type="pres">
      <dgm:prSet presAssocID="{215F34FE-AEC2-496B-BE21-064E9E03FA5E}" presName="rootPict" presStyleLbl="align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dgm:spPr>
    </dgm:pt>
    <dgm:pt modelId="{BC73F28C-C96D-45BE-BE01-ACF48C613F8D}" type="pres">
      <dgm:prSet presAssocID="{215F34FE-AEC2-496B-BE21-064E9E03FA5E}" presName="rootConnector" presStyleLbl="node2" presStyleIdx="0" presStyleCnt="4"/>
      <dgm:spPr/>
      <dgm:t>
        <a:bodyPr/>
        <a:lstStyle/>
        <a:p>
          <a:endParaRPr lang="fr-BE"/>
        </a:p>
      </dgm:t>
    </dgm:pt>
    <dgm:pt modelId="{4794A358-F98E-4971-88C2-8365FFB4B5A5}" type="pres">
      <dgm:prSet presAssocID="{215F34FE-AEC2-496B-BE21-064E9E03FA5E}" presName="hierChild4" presStyleCnt="0"/>
      <dgm:spPr/>
    </dgm:pt>
    <dgm:pt modelId="{F79022D8-4303-42A0-932F-28B6C6DFE5C1}" type="pres">
      <dgm:prSet presAssocID="{215F34FE-AEC2-496B-BE21-064E9E03FA5E}" presName="hierChild5" presStyleCnt="0"/>
      <dgm:spPr/>
    </dgm:pt>
    <dgm:pt modelId="{B4BFCF17-2E85-481B-9ECF-2619FEEA92DA}" type="pres">
      <dgm:prSet presAssocID="{1735435B-1A89-4751-B915-4FEB8D68DB24}" presName="Name37" presStyleLbl="parChTrans1D2" presStyleIdx="1" presStyleCnt="4"/>
      <dgm:spPr/>
      <dgm:t>
        <a:bodyPr/>
        <a:lstStyle/>
        <a:p>
          <a:endParaRPr lang="fr-BE"/>
        </a:p>
      </dgm:t>
    </dgm:pt>
    <dgm:pt modelId="{F2FAAEC0-3AF3-4A97-AC1F-56C1757D8886}" type="pres">
      <dgm:prSet presAssocID="{75CA45FE-463B-4C7D-B73D-AF3A93FDE54E}" presName="hierRoot2" presStyleCnt="0">
        <dgm:presLayoutVars>
          <dgm:hierBranch val="init"/>
        </dgm:presLayoutVars>
      </dgm:prSet>
      <dgm:spPr/>
    </dgm:pt>
    <dgm:pt modelId="{D0445541-2625-4FB8-8512-3A9D6B442DB9}" type="pres">
      <dgm:prSet presAssocID="{75CA45FE-463B-4C7D-B73D-AF3A93FDE54E}" presName="rootComposite" presStyleCnt="0"/>
      <dgm:spPr/>
    </dgm:pt>
    <dgm:pt modelId="{0A1C00AE-A855-4EDF-BA2B-1A55C618D77B}" type="pres">
      <dgm:prSet presAssocID="{75CA45FE-463B-4C7D-B73D-AF3A93FDE54E}" presName="rootText" presStyleLbl="node2" presStyleIdx="1" presStyleCnt="4">
        <dgm:presLayoutVars>
          <dgm:chPref val="3"/>
        </dgm:presLayoutVars>
      </dgm:prSet>
      <dgm:spPr/>
      <dgm:t>
        <a:bodyPr/>
        <a:lstStyle/>
        <a:p>
          <a:endParaRPr lang="fr-BE"/>
        </a:p>
      </dgm:t>
    </dgm:pt>
    <dgm:pt modelId="{06250558-222E-4A81-A02F-78672EC22DDF}" type="pres">
      <dgm:prSet presAssocID="{75CA45FE-463B-4C7D-B73D-AF3A93FDE54E}" presName="rootPict" presStyleLbl="align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17000" r="-17000"/>
          </a:stretch>
        </a:blipFill>
      </dgm:spPr>
    </dgm:pt>
    <dgm:pt modelId="{201978FC-E976-484F-915F-C8C9AB5EAFA0}" type="pres">
      <dgm:prSet presAssocID="{75CA45FE-463B-4C7D-B73D-AF3A93FDE54E}" presName="rootConnector" presStyleLbl="node2" presStyleIdx="1" presStyleCnt="4"/>
      <dgm:spPr/>
      <dgm:t>
        <a:bodyPr/>
        <a:lstStyle/>
        <a:p>
          <a:endParaRPr lang="fr-BE"/>
        </a:p>
      </dgm:t>
    </dgm:pt>
    <dgm:pt modelId="{F9E13F4E-14B1-4DB1-A831-234F4A1C50CE}" type="pres">
      <dgm:prSet presAssocID="{75CA45FE-463B-4C7D-B73D-AF3A93FDE54E}" presName="hierChild4" presStyleCnt="0"/>
      <dgm:spPr/>
    </dgm:pt>
    <dgm:pt modelId="{0718F32E-84D7-41FC-B89D-4B8EAD250D8F}" type="pres">
      <dgm:prSet presAssocID="{75CA45FE-463B-4C7D-B73D-AF3A93FDE54E}" presName="hierChild5" presStyleCnt="0"/>
      <dgm:spPr/>
    </dgm:pt>
    <dgm:pt modelId="{D064E080-D66E-4F27-8E2D-7575853ABFE0}" type="pres">
      <dgm:prSet presAssocID="{676AACFC-1C98-464B-BC43-566ED29BD1BA}" presName="Name37" presStyleLbl="parChTrans1D2" presStyleIdx="2" presStyleCnt="4"/>
      <dgm:spPr/>
      <dgm:t>
        <a:bodyPr/>
        <a:lstStyle/>
        <a:p>
          <a:endParaRPr lang="fr-BE"/>
        </a:p>
      </dgm:t>
    </dgm:pt>
    <dgm:pt modelId="{9514B6A3-CD20-43AA-801A-DF7DD02D7ACC}" type="pres">
      <dgm:prSet presAssocID="{F4EDDAE7-5DFE-41F7-AFE8-057B7A9037E0}" presName="hierRoot2" presStyleCnt="0">
        <dgm:presLayoutVars>
          <dgm:hierBranch val="init"/>
        </dgm:presLayoutVars>
      </dgm:prSet>
      <dgm:spPr/>
    </dgm:pt>
    <dgm:pt modelId="{5E1EF221-78D9-4F47-921F-B770901A9EB3}" type="pres">
      <dgm:prSet presAssocID="{F4EDDAE7-5DFE-41F7-AFE8-057B7A9037E0}" presName="rootComposite" presStyleCnt="0"/>
      <dgm:spPr/>
    </dgm:pt>
    <dgm:pt modelId="{DCE3C75D-8B2A-4B6E-9779-0EF57EE68B96}" type="pres">
      <dgm:prSet presAssocID="{F4EDDAE7-5DFE-41F7-AFE8-057B7A9037E0}" presName="rootText" presStyleLbl="node2" presStyleIdx="2" presStyleCnt="4">
        <dgm:presLayoutVars>
          <dgm:chPref val="3"/>
        </dgm:presLayoutVars>
      </dgm:prSet>
      <dgm:spPr/>
      <dgm:t>
        <a:bodyPr/>
        <a:lstStyle/>
        <a:p>
          <a:endParaRPr lang="fr-BE"/>
        </a:p>
      </dgm:t>
    </dgm:pt>
    <dgm:pt modelId="{690D08DA-7220-4712-A94E-89BEB103CA28}" type="pres">
      <dgm:prSet presAssocID="{F4EDDAE7-5DFE-41F7-AFE8-057B7A9037E0}" presName="rootPict" presStyleLbl="align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dgm:spPr>
    </dgm:pt>
    <dgm:pt modelId="{C2265E65-AF80-4A42-BDDE-63BC8A69DB7D}" type="pres">
      <dgm:prSet presAssocID="{F4EDDAE7-5DFE-41F7-AFE8-057B7A9037E0}" presName="rootConnector" presStyleLbl="node2" presStyleIdx="2" presStyleCnt="4"/>
      <dgm:spPr/>
      <dgm:t>
        <a:bodyPr/>
        <a:lstStyle/>
        <a:p>
          <a:endParaRPr lang="fr-BE"/>
        </a:p>
      </dgm:t>
    </dgm:pt>
    <dgm:pt modelId="{2DC9BC66-81B0-4926-8C8C-DA196AEA9A4D}" type="pres">
      <dgm:prSet presAssocID="{F4EDDAE7-5DFE-41F7-AFE8-057B7A9037E0}" presName="hierChild4" presStyleCnt="0"/>
      <dgm:spPr/>
    </dgm:pt>
    <dgm:pt modelId="{4F302CEB-2964-4223-923B-B8A7CE1EE7F4}" type="pres">
      <dgm:prSet presAssocID="{F4EDDAE7-5DFE-41F7-AFE8-057B7A9037E0}" presName="hierChild5" presStyleCnt="0"/>
      <dgm:spPr/>
    </dgm:pt>
    <dgm:pt modelId="{9D20209A-EDCF-4D90-8DBA-9803BA64D9B8}" type="pres">
      <dgm:prSet presAssocID="{4913A3B8-361F-414B-9968-5FEDDC673019}" presName="Name37" presStyleLbl="parChTrans1D2" presStyleIdx="3" presStyleCnt="4"/>
      <dgm:spPr/>
      <dgm:t>
        <a:bodyPr/>
        <a:lstStyle/>
        <a:p>
          <a:endParaRPr lang="fr-BE"/>
        </a:p>
      </dgm:t>
    </dgm:pt>
    <dgm:pt modelId="{F390E733-E0F4-4C4A-BAAA-7D46175B6CDE}" type="pres">
      <dgm:prSet presAssocID="{0ABCED7C-9D7A-4AD8-979B-B9CEC06ED803}" presName="hierRoot2" presStyleCnt="0">
        <dgm:presLayoutVars>
          <dgm:hierBranch val="init"/>
        </dgm:presLayoutVars>
      </dgm:prSet>
      <dgm:spPr/>
    </dgm:pt>
    <dgm:pt modelId="{7C4BD901-6554-4E8B-A396-11D037CB58AC}" type="pres">
      <dgm:prSet presAssocID="{0ABCED7C-9D7A-4AD8-979B-B9CEC06ED803}" presName="rootComposite" presStyleCnt="0"/>
      <dgm:spPr/>
    </dgm:pt>
    <dgm:pt modelId="{DCFE6A52-17C5-4242-BAF8-29F690216803}" type="pres">
      <dgm:prSet presAssocID="{0ABCED7C-9D7A-4AD8-979B-B9CEC06ED803}" presName="rootText" presStyleLbl="node2" presStyleIdx="3" presStyleCnt="4">
        <dgm:presLayoutVars>
          <dgm:chPref val="3"/>
        </dgm:presLayoutVars>
      </dgm:prSet>
      <dgm:spPr/>
      <dgm:t>
        <a:bodyPr/>
        <a:lstStyle/>
        <a:p>
          <a:endParaRPr lang="fr-BE"/>
        </a:p>
      </dgm:t>
    </dgm:pt>
    <dgm:pt modelId="{670146AC-E72B-4101-A309-F7C22ABE2651}" type="pres">
      <dgm:prSet presAssocID="{0ABCED7C-9D7A-4AD8-979B-B9CEC06ED803}" presName="rootPict" presStyleLbl="align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17000" r="-17000"/>
          </a:stretch>
        </a:blipFill>
      </dgm:spPr>
    </dgm:pt>
    <dgm:pt modelId="{C46A4135-7BC3-424B-B6EB-CA727E5644AC}" type="pres">
      <dgm:prSet presAssocID="{0ABCED7C-9D7A-4AD8-979B-B9CEC06ED803}" presName="rootConnector" presStyleLbl="node2" presStyleIdx="3" presStyleCnt="4"/>
      <dgm:spPr/>
      <dgm:t>
        <a:bodyPr/>
        <a:lstStyle/>
        <a:p>
          <a:endParaRPr lang="fr-BE"/>
        </a:p>
      </dgm:t>
    </dgm:pt>
    <dgm:pt modelId="{29886243-1D83-4DB3-AB06-4E3F9E7A10D9}" type="pres">
      <dgm:prSet presAssocID="{0ABCED7C-9D7A-4AD8-979B-B9CEC06ED803}" presName="hierChild4" presStyleCnt="0"/>
      <dgm:spPr/>
    </dgm:pt>
    <dgm:pt modelId="{C87AAE61-7477-4879-87BE-AFF5882CE499}" type="pres">
      <dgm:prSet presAssocID="{0ABCED7C-9D7A-4AD8-979B-B9CEC06ED803}" presName="hierChild5" presStyleCnt="0"/>
      <dgm:spPr/>
    </dgm:pt>
    <dgm:pt modelId="{BFCA7F2A-127C-49F2-B4A4-9BE797853446}" type="pres">
      <dgm:prSet presAssocID="{B263BBEB-B46A-4B6D-9FB6-DC738C89B918}" presName="hierChild3" presStyleCnt="0"/>
      <dgm:spPr/>
    </dgm:pt>
  </dgm:ptLst>
  <dgm:cxnLst>
    <dgm:cxn modelId="{B3C9F9B4-3206-4AED-8B7B-7E70378C406A}" type="presOf" srcId="{B263BBEB-B46A-4B6D-9FB6-DC738C89B918}" destId="{F3D7A13E-1D8C-4A2E-B51A-2DFE6DA50783}" srcOrd="0" destOrd="0" presId="urn:microsoft.com/office/officeart/2005/8/layout/pictureOrgChart+Icon"/>
    <dgm:cxn modelId="{925EBAE1-C9B4-4846-BE9B-DA4065BCB79A}" srcId="{B263BBEB-B46A-4B6D-9FB6-DC738C89B918}" destId="{F4EDDAE7-5DFE-41F7-AFE8-057B7A9037E0}" srcOrd="2" destOrd="0" parTransId="{676AACFC-1C98-464B-BC43-566ED29BD1BA}" sibTransId="{489B24DC-FBD0-4C94-8799-264F1808A52A}"/>
    <dgm:cxn modelId="{35A4F0B1-C1BE-497F-ADB1-B2EE29B79CE4}" srcId="{B263BBEB-B46A-4B6D-9FB6-DC738C89B918}" destId="{75CA45FE-463B-4C7D-B73D-AF3A93FDE54E}" srcOrd="1" destOrd="0" parTransId="{1735435B-1A89-4751-B915-4FEB8D68DB24}" sibTransId="{9F7CB86F-1AB1-48F9-BEED-18F031AD8861}"/>
    <dgm:cxn modelId="{4B0C51A0-1E64-4BF1-9615-411FB71278D2}" type="presOf" srcId="{52B4AFCA-0508-4FAC-A4CF-58F9B964F930}" destId="{328F6902-5A37-4A10-A728-56A17FB8A0ED}" srcOrd="0" destOrd="0" presId="urn:microsoft.com/office/officeart/2005/8/layout/pictureOrgChart+Icon"/>
    <dgm:cxn modelId="{744CE79E-A290-4DA8-B464-205E48002D4C}" type="presOf" srcId="{4913A3B8-361F-414B-9968-5FEDDC673019}" destId="{9D20209A-EDCF-4D90-8DBA-9803BA64D9B8}" srcOrd="0" destOrd="0" presId="urn:microsoft.com/office/officeart/2005/8/layout/pictureOrgChart+Icon"/>
    <dgm:cxn modelId="{C373C533-179A-47DE-B34A-048681DEFBA9}" type="presOf" srcId="{215F34FE-AEC2-496B-BE21-064E9E03FA5E}" destId="{E919B1F0-3158-4D73-84CC-AAAD0DB5D930}" srcOrd="0" destOrd="0" presId="urn:microsoft.com/office/officeart/2005/8/layout/pictureOrgChart+Icon"/>
    <dgm:cxn modelId="{C82EDEAC-7A9C-4322-8DAB-DEE0780C2BA5}" srcId="{52B4AFCA-0508-4FAC-A4CF-58F9B964F930}" destId="{B263BBEB-B46A-4B6D-9FB6-DC738C89B918}" srcOrd="0" destOrd="0" parTransId="{8BFB4560-9BAE-441C-92FD-216F8D829A62}" sibTransId="{B5683884-7BB1-41E2-BCC7-9DB1CDDD5F4F}"/>
    <dgm:cxn modelId="{2460C9D7-D7B4-49FB-A635-4B62EBC7135D}" srcId="{B263BBEB-B46A-4B6D-9FB6-DC738C89B918}" destId="{215F34FE-AEC2-496B-BE21-064E9E03FA5E}" srcOrd="0" destOrd="0" parTransId="{746863BF-8273-49A8-8E7D-CB6C6402CA71}" sibTransId="{C2882E54-8906-463D-9B4C-154BF10DD729}"/>
    <dgm:cxn modelId="{D06725BA-99CE-4629-8E99-B74AD9E824E8}" type="presOf" srcId="{746863BF-8273-49A8-8E7D-CB6C6402CA71}" destId="{46CB1FF8-1302-4B98-8656-DE5C02D4A6C6}" srcOrd="0" destOrd="0" presId="urn:microsoft.com/office/officeart/2005/8/layout/pictureOrgChart+Icon"/>
    <dgm:cxn modelId="{A8E0847A-263A-4264-B1AE-6AFD8624AD2C}" srcId="{B263BBEB-B46A-4B6D-9FB6-DC738C89B918}" destId="{0ABCED7C-9D7A-4AD8-979B-B9CEC06ED803}" srcOrd="3" destOrd="0" parTransId="{4913A3B8-361F-414B-9968-5FEDDC673019}" sibTransId="{3FE72E4E-595B-40E2-8ED9-332BC8215ED6}"/>
    <dgm:cxn modelId="{48946A07-6088-4F17-A85C-BBF2FA9FCD31}" type="presOf" srcId="{75CA45FE-463B-4C7D-B73D-AF3A93FDE54E}" destId="{201978FC-E976-484F-915F-C8C9AB5EAFA0}" srcOrd="1" destOrd="0" presId="urn:microsoft.com/office/officeart/2005/8/layout/pictureOrgChart+Icon"/>
    <dgm:cxn modelId="{F8E13C04-DEEA-459D-A737-EC10FC276AF0}" type="presOf" srcId="{F4EDDAE7-5DFE-41F7-AFE8-057B7A9037E0}" destId="{DCE3C75D-8B2A-4B6E-9779-0EF57EE68B96}" srcOrd="0" destOrd="0" presId="urn:microsoft.com/office/officeart/2005/8/layout/pictureOrgChart+Icon"/>
    <dgm:cxn modelId="{67D8E602-5DB5-4489-B94D-6565C354B577}" type="presOf" srcId="{0ABCED7C-9D7A-4AD8-979B-B9CEC06ED803}" destId="{DCFE6A52-17C5-4242-BAF8-29F690216803}" srcOrd="0" destOrd="0" presId="urn:microsoft.com/office/officeart/2005/8/layout/pictureOrgChart+Icon"/>
    <dgm:cxn modelId="{A5489908-FDA2-44FD-B32D-84C936356A1B}" type="presOf" srcId="{0ABCED7C-9D7A-4AD8-979B-B9CEC06ED803}" destId="{C46A4135-7BC3-424B-B6EB-CA727E5644AC}" srcOrd="1" destOrd="0" presId="urn:microsoft.com/office/officeart/2005/8/layout/pictureOrgChart+Icon"/>
    <dgm:cxn modelId="{5AE0D8C7-2FA5-4412-9C2A-535FB77ABF3D}" type="presOf" srcId="{1735435B-1A89-4751-B915-4FEB8D68DB24}" destId="{B4BFCF17-2E85-481B-9ECF-2619FEEA92DA}" srcOrd="0" destOrd="0" presId="urn:microsoft.com/office/officeart/2005/8/layout/pictureOrgChart+Icon"/>
    <dgm:cxn modelId="{FFBBDED2-E834-4DCD-B992-16620A0EFBA7}" type="presOf" srcId="{75CA45FE-463B-4C7D-B73D-AF3A93FDE54E}" destId="{0A1C00AE-A855-4EDF-BA2B-1A55C618D77B}" srcOrd="0" destOrd="0" presId="urn:microsoft.com/office/officeart/2005/8/layout/pictureOrgChart+Icon"/>
    <dgm:cxn modelId="{9C70F478-C045-4D3D-9577-1236D56C60D2}" type="presOf" srcId="{B263BBEB-B46A-4B6D-9FB6-DC738C89B918}" destId="{F87E390F-D8B6-404F-A461-98F024F75BA2}" srcOrd="1" destOrd="0" presId="urn:microsoft.com/office/officeart/2005/8/layout/pictureOrgChart+Icon"/>
    <dgm:cxn modelId="{99C305F5-3518-4CF3-8F41-5980BEB7EB17}" type="presOf" srcId="{F4EDDAE7-5DFE-41F7-AFE8-057B7A9037E0}" destId="{C2265E65-AF80-4A42-BDDE-63BC8A69DB7D}" srcOrd="1" destOrd="0" presId="urn:microsoft.com/office/officeart/2005/8/layout/pictureOrgChart+Icon"/>
    <dgm:cxn modelId="{1A5AE35E-3F17-486D-AE19-AA7F66E3A6BA}" type="presOf" srcId="{676AACFC-1C98-464B-BC43-566ED29BD1BA}" destId="{D064E080-D66E-4F27-8E2D-7575853ABFE0}" srcOrd="0" destOrd="0" presId="urn:microsoft.com/office/officeart/2005/8/layout/pictureOrgChart+Icon"/>
    <dgm:cxn modelId="{67086248-E745-4DEC-9B68-6F02E396A446}" type="presOf" srcId="{215F34FE-AEC2-496B-BE21-064E9E03FA5E}" destId="{BC73F28C-C96D-45BE-BE01-ACF48C613F8D}" srcOrd="1" destOrd="0" presId="urn:microsoft.com/office/officeart/2005/8/layout/pictureOrgChart+Icon"/>
    <dgm:cxn modelId="{6F75CA97-D1AA-43D0-870D-5897F438F5A3}" type="presParOf" srcId="{328F6902-5A37-4A10-A728-56A17FB8A0ED}" destId="{249DFA43-69F6-4843-84C8-20BB0AF127FD}" srcOrd="0" destOrd="0" presId="urn:microsoft.com/office/officeart/2005/8/layout/pictureOrgChart+Icon"/>
    <dgm:cxn modelId="{AA41BEB3-2E8F-44C6-8FE4-ED43B577522C}" type="presParOf" srcId="{249DFA43-69F6-4843-84C8-20BB0AF127FD}" destId="{A831870F-9D06-420E-87AD-14E95DF9281D}" srcOrd="0" destOrd="0" presId="urn:microsoft.com/office/officeart/2005/8/layout/pictureOrgChart+Icon"/>
    <dgm:cxn modelId="{F77DCAA7-C449-495D-9DCE-F68E2E0761C3}" type="presParOf" srcId="{A831870F-9D06-420E-87AD-14E95DF9281D}" destId="{F3D7A13E-1D8C-4A2E-B51A-2DFE6DA50783}" srcOrd="0" destOrd="0" presId="urn:microsoft.com/office/officeart/2005/8/layout/pictureOrgChart+Icon"/>
    <dgm:cxn modelId="{C6F912E9-21FC-41A9-B916-CEB5A74D4FF1}" type="presParOf" srcId="{A831870F-9D06-420E-87AD-14E95DF9281D}" destId="{BAA0ECFC-C4B7-4DF6-82F1-9E1EAAA68814}" srcOrd="1" destOrd="0" presId="urn:microsoft.com/office/officeart/2005/8/layout/pictureOrgChart+Icon"/>
    <dgm:cxn modelId="{7CFB1052-F974-474F-AE1A-9C8179C55D42}" type="presParOf" srcId="{A831870F-9D06-420E-87AD-14E95DF9281D}" destId="{F87E390F-D8B6-404F-A461-98F024F75BA2}" srcOrd="2" destOrd="0" presId="urn:microsoft.com/office/officeart/2005/8/layout/pictureOrgChart+Icon"/>
    <dgm:cxn modelId="{2F9BB564-E76F-4AC2-9692-F9DBA3324366}" type="presParOf" srcId="{249DFA43-69F6-4843-84C8-20BB0AF127FD}" destId="{4A219A32-C62D-44F2-A4E4-96A31E43DBD1}" srcOrd="1" destOrd="0" presId="urn:microsoft.com/office/officeart/2005/8/layout/pictureOrgChart+Icon"/>
    <dgm:cxn modelId="{F5B6F7BC-21C2-4A96-857E-439132343CBB}" type="presParOf" srcId="{4A219A32-C62D-44F2-A4E4-96A31E43DBD1}" destId="{46CB1FF8-1302-4B98-8656-DE5C02D4A6C6}" srcOrd="0" destOrd="0" presId="urn:microsoft.com/office/officeart/2005/8/layout/pictureOrgChart+Icon"/>
    <dgm:cxn modelId="{D3DEF63B-4E20-4FA9-9590-039656ED034A}" type="presParOf" srcId="{4A219A32-C62D-44F2-A4E4-96A31E43DBD1}" destId="{B63465D5-709E-4E0E-AE27-B32C9ACBD02E}" srcOrd="1" destOrd="0" presId="urn:microsoft.com/office/officeart/2005/8/layout/pictureOrgChart+Icon"/>
    <dgm:cxn modelId="{72DC0964-80AC-4660-820B-410F4471EEDC}" type="presParOf" srcId="{B63465D5-709E-4E0E-AE27-B32C9ACBD02E}" destId="{27AE88A6-376E-446E-8C12-36A4F15AE065}" srcOrd="0" destOrd="0" presId="urn:microsoft.com/office/officeart/2005/8/layout/pictureOrgChart+Icon"/>
    <dgm:cxn modelId="{F458A075-456D-49ED-B7C7-76B2BF0B4F05}" type="presParOf" srcId="{27AE88A6-376E-446E-8C12-36A4F15AE065}" destId="{E919B1F0-3158-4D73-84CC-AAAD0DB5D930}" srcOrd="0" destOrd="0" presId="urn:microsoft.com/office/officeart/2005/8/layout/pictureOrgChart+Icon"/>
    <dgm:cxn modelId="{CB7029CD-4EF1-4AAF-99BD-0E2BDFEBFC98}" type="presParOf" srcId="{27AE88A6-376E-446E-8C12-36A4F15AE065}" destId="{97EA9F90-0800-4F25-9DA6-2C46DA2EA5C8}" srcOrd="1" destOrd="0" presId="urn:microsoft.com/office/officeart/2005/8/layout/pictureOrgChart+Icon"/>
    <dgm:cxn modelId="{4CC49D9C-7A97-43E7-81A7-CDCCE933B064}" type="presParOf" srcId="{27AE88A6-376E-446E-8C12-36A4F15AE065}" destId="{BC73F28C-C96D-45BE-BE01-ACF48C613F8D}" srcOrd="2" destOrd="0" presId="urn:microsoft.com/office/officeart/2005/8/layout/pictureOrgChart+Icon"/>
    <dgm:cxn modelId="{525F97B6-D090-40C3-9224-16763899B0CD}" type="presParOf" srcId="{B63465D5-709E-4E0E-AE27-B32C9ACBD02E}" destId="{4794A358-F98E-4971-88C2-8365FFB4B5A5}" srcOrd="1" destOrd="0" presId="urn:microsoft.com/office/officeart/2005/8/layout/pictureOrgChart+Icon"/>
    <dgm:cxn modelId="{DA315FF7-E6B8-4145-B4FC-F909CCF194AD}" type="presParOf" srcId="{B63465D5-709E-4E0E-AE27-B32C9ACBD02E}" destId="{F79022D8-4303-42A0-932F-28B6C6DFE5C1}" srcOrd="2" destOrd="0" presId="urn:microsoft.com/office/officeart/2005/8/layout/pictureOrgChart+Icon"/>
    <dgm:cxn modelId="{A5930605-F248-43BE-A6D5-26DAECD9F12F}" type="presParOf" srcId="{4A219A32-C62D-44F2-A4E4-96A31E43DBD1}" destId="{B4BFCF17-2E85-481B-9ECF-2619FEEA92DA}" srcOrd="2" destOrd="0" presId="urn:microsoft.com/office/officeart/2005/8/layout/pictureOrgChart+Icon"/>
    <dgm:cxn modelId="{8FFA11A7-CC7E-4F2D-945F-9EDC0BD44A7B}" type="presParOf" srcId="{4A219A32-C62D-44F2-A4E4-96A31E43DBD1}" destId="{F2FAAEC0-3AF3-4A97-AC1F-56C1757D8886}" srcOrd="3" destOrd="0" presId="urn:microsoft.com/office/officeart/2005/8/layout/pictureOrgChart+Icon"/>
    <dgm:cxn modelId="{F48646A8-3E4F-4718-9498-7ED4B631F667}" type="presParOf" srcId="{F2FAAEC0-3AF3-4A97-AC1F-56C1757D8886}" destId="{D0445541-2625-4FB8-8512-3A9D6B442DB9}" srcOrd="0" destOrd="0" presId="urn:microsoft.com/office/officeart/2005/8/layout/pictureOrgChart+Icon"/>
    <dgm:cxn modelId="{EA6A3F05-B935-4868-B399-7B74067945BC}" type="presParOf" srcId="{D0445541-2625-4FB8-8512-3A9D6B442DB9}" destId="{0A1C00AE-A855-4EDF-BA2B-1A55C618D77B}" srcOrd="0" destOrd="0" presId="urn:microsoft.com/office/officeart/2005/8/layout/pictureOrgChart+Icon"/>
    <dgm:cxn modelId="{40435341-B84D-4805-95E8-58A7C7358762}" type="presParOf" srcId="{D0445541-2625-4FB8-8512-3A9D6B442DB9}" destId="{06250558-222E-4A81-A02F-78672EC22DDF}" srcOrd="1" destOrd="0" presId="urn:microsoft.com/office/officeart/2005/8/layout/pictureOrgChart+Icon"/>
    <dgm:cxn modelId="{F61D8EC3-8C31-4F33-900C-106123C4A09F}" type="presParOf" srcId="{D0445541-2625-4FB8-8512-3A9D6B442DB9}" destId="{201978FC-E976-484F-915F-C8C9AB5EAFA0}" srcOrd="2" destOrd="0" presId="urn:microsoft.com/office/officeart/2005/8/layout/pictureOrgChart+Icon"/>
    <dgm:cxn modelId="{60D7FBE0-9661-451A-B091-FF3F07F29F6A}" type="presParOf" srcId="{F2FAAEC0-3AF3-4A97-AC1F-56C1757D8886}" destId="{F9E13F4E-14B1-4DB1-A831-234F4A1C50CE}" srcOrd="1" destOrd="0" presId="urn:microsoft.com/office/officeart/2005/8/layout/pictureOrgChart+Icon"/>
    <dgm:cxn modelId="{1F837972-D157-4643-ACF1-975B2124D593}" type="presParOf" srcId="{F2FAAEC0-3AF3-4A97-AC1F-56C1757D8886}" destId="{0718F32E-84D7-41FC-B89D-4B8EAD250D8F}" srcOrd="2" destOrd="0" presId="urn:microsoft.com/office/officeart/2005/8/layout/pictureOrgChart+Icon"/>
    <dgm:cxn modelId="{7B05E8C3-BBAE-449C-8E87-09D670F2BD08}" type="presParOf" srcId="{4A219A32-C62D-44F2-A4E4-96A31E43DBD1}" destId="{D064E080-D66E-4F27-8E2D-7575853ABFE0}" srcOrd="4" destOrd="0" presId="urn:microsoft.com/office/officeart/2005/8/layout/pictureOrgChart+Icon"/>
    <dgm:cxn modelId="{73088EF0-DE65-42CD-AE48-D55304A16B92}" type="presParOf" srcId="{4A219A32-C62D-44F2-A4E4-96A31E43DBD1}" destId="{9514B6A3-CD20-43AA-801A-DF7DD02D7ACC}" srcOrd="5" destOrd="0" presId="urn:microsoft.com/office/officeart/2005/8/layout/pictureOrgChart+Icon"/>
    <dgm:cxn modelId="{1F7974A7-80AA-4BF5-85D3-2E9896D51ED1}" type="presParOf" srcId="{9514B6A3-CD20-43AA-801A-DF7DD02D7ACC}" destId="{5E1EF221-78D9-4F47-921F-B770901A9EB3}" srcOrd="0" destOrd="0" presId="urn:microsoft.com/office/officeart/2005/8/layout/pictureOrgChart+Icon"/>
    <dgm:cxn modelId="{BA89D48C-4606-4A4B-8EA5-CF768C8AE8F0}" type="presParOf" srcId="{5E1EF221-78D9-4F47-921F-B770901A9EB3}" destId="{DCE3C75D-8B2A-4B6E-9779-0EF57EE68B96}" srcOrd="0" destOrd="0" presId="urn:microsoft.com/office/officeart/2005/8/layout/pictureOrgChart+Icon"/>
    <dgm:cxn modelId="{81E29E4F-1306-42E3-A1CE-F53F0AFBF56E}" type="presParOf" srcId="{5E1EF221-78D9-4F47-921F-B770901A9EB3}" destId="{690D08DA-7220-4712-A94E-89BEB103CA28}" srcOrd="1" destOrd="0" presId="urn:microsoft.com/office/officeart/2005/8/layout/pictureOrgChart+Icon"/>
    <dgm:cxn modelId="{E42F6BF4-2420-4DA0-B6BF-7C7B4D3FF38A}" type="presParOf" srcId="{5E1EF221-78D9-4F47-921F-B770901A9EB3}" destId="{C2265E65-AF80-4A42-BDDE-63BC8A69DB7D}" srcOrd="2" destOrd="0" presId="urn:microsoft.com/office/officeart/2005/8/layout/pictureOrgChart+Icon"/>
    <dgm:cxn modelId="{6DB9CF17-53B4-4AFD-94F6-21A68FFC689B}" type="presParOf" srcId="{9514B6A3-CD20-43AA-801A-DF7DD02D7ACC}" destId="{2DC9BC66-81B0-4926-8C8C-DA196AEA9A4D}" srcOrd="1" destOrd="0" presId="urn:microsoft.com/office/officeart/2005/8/layout/pictureOrgChart+Icon"/>
    <dgm:cxn modelId="{DAB09916-B492-4D19-B61C-0B129C9B1045}" type="presParOf" srcId="{9514B6A3-CD20-43AA-801A-DF7DD02D7ACC}" destId="{4F302CEB-2964-4223-923B-B8A7CE1EE7F4}" srcOrd="2" destOrd="0" presId="urn:microsoft.com/office/officeart/2005/8/layout/pictureOrgChart+Icon"/>
    <dgm:cxn modelId="{E5B64C10-9A61-47C4-8FA8-BE3EAFADD22A}" type="presParOf" srcId="{4A219A32-C62D-44F2-A4E4-96A31E43DBD1}" destId="{9D20209A-EDCF-4D90-8DBA-9803BA64D9B8}" srcOrd="6" destOrd="0" presId="urn:microsoft.com/office/officeart/2005/8/layout/pictureOrgChart+Icon"/>
    <dgm:cxn modelId="{0BD73B31-F044-403C-B8A6-5527511C7C48}" type="presParOf" srcId="{4A219A32-C62D-44F2-A4E4-96A31E43DBD1}" destId="{F390E733-E0F4-4C4A-BAAA-7D46175B6CDE}" srcOrd="7" destOrd="0" presId="urn:microsoft.com/office/officeart/2005/8/layout/pictureOrgChart+Icon"/>
    <dgm:cxn modelId="{2D93961E-2ABF-4BDA-A275-1AB991852E39}" type="presParOf" srcId="{F390E733-E0F4-4C4A-BAAA-7D46175B6CDE}" destId="{7C4BD901-6554-4E8B-A396-11D037CB58AC}" srcOrd="0" destOrd="0" presId="urn:microsoft.com/office/officeart/2005/8/layout/pictureOrgChart+Icon"/>
    <dgm:cxn modelId="{EF3ADD63-4146-473F-AFE9-1836DBECE425}" type="presParOf" srcId="{7C4BD901-6554-4E8B-A396-11D037CB58AC}" destId="{DCFE6A52-17C5-4242-BAF8-29F690216803}" srcOrd="0" destOrd="0" presId="urn:microsoft.com/office/officeart/2005/8/layout/pictureOrgChart+Icon"/>
    <dgm:cxn modelId="{22306229-EBE4-4EEB-A49F-4B12C6D64D23}" type="presParOf" srcId="{7C4BD901-6554-4E8B-A396-11D037CB58AC}" destId="{670146AC-E72B-4101-A309-F7C22ABE2651}" srcOrd="1" destOrd="0" presId="urn:microsoft.com/office/officeart/2005/8/layout/pictureOrgChart+Icon"/>
    <dgm:cxn modelId="{6DD9CE87-0AE7-44CE-9A4E-B671BB2C3DC0}" type="presParOf" srcId="{7C4BD901-6554-4E8B-A396-11D037CB58AC}" destId="{C46A4135-7BC3-424B-B6EB-CA727E5644AC}" srcOrd="2" destOrd="0" presId="urn:microsoft.com/office/officeart/2005/8/layout/pictureOrgChart+Icon"/>
    <dgm:cxn modelId="{874E137F-44DD-46A7-99F5-1AC6B4D10E94}" type="presParOf" srcId="{F390E733-E0F4-4C4A-BAAA-7D46175B6CDE}" destId="{29886243-1D83-4DB3-AB06-4E3F9E7A10D9}" srcOrd="1" destOrd="0" presId="urn:microsoft.com/office/officeart/2005/8/layout/pictureOrgChart+Icon"/>
    <dgm:cxn modelId="{A4F10F97-783C-4B91-B781-864B936C5FF6}" type="presParOf" srcId="{F390E733-E0F4-4C4A-BAAA-7D46175B6CDE}" destId="{C87AAE61-7477-4879-87BE-AFF5882CE499}" srcOrd="2" destOrd="0" presId="urn:microsoft.com/office/officeart/2005/8/layout/pictureOrgChart+Icon"/>
    <dgm:cxn modelId="{3AE5126B-157A-4E78-B3CC-12E0BBAD1995}" type="presParOf" srcId="{249DFA43-69F6-4843-84C8-20BB0AF127FD}" destId="{BFCA7F2A-127C-49F2-B4A4-9BE797853446}" srcOrd="2" destOrd="0" presId="urn:microsoft.com/office/officeart/2005/8/layout/pictureOrgChart+Icon"/>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20209A-EDCF-4D90-8DBA-9803BA64D9B8}">
      <dsp:nvSpPr>
        <dsp:cNvPr id="0" name=""/>
        <dsp:cNvSpPr/>
      </dsp:nvSpPr>
      <dsp:spPr>
        <a:xfrm>
          <a:off x="3636404" y="1867236"/>
          <a:ext cx="2848054" cy="329526"/>
        </a:xfrm>
        <a:custGeom>
          <a:avLst/>
          <a:gdLst/>
          <a:ahLst/>
          <a:cxnLst/>
          <a:rect l="0" t="0" r="0" b="0"/>
          <a:pathLst>
            <a:path>
              <a:moveTo>
                <a:pt x="0" y="0"/>
              </a:moveTo>
              <a:lnTo>
                <a:pt x="0" y="164763"/>
              </a:lnTo>
              <a:lnTo>
                <a:pt x="2848054" y="164763"/>
              </a:lnTo>
              <a:lnTo>
                <a:pt x="2848054" y="329526"/>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64E080-D66E-4F27-8E2D-7575853ABFE0}">
      <dsp:nvSpPr>
        <dsp:cNvPr id="0" name=""/>
        <dsp:cNvSpPr/>
      </dsp:nvSpPr>
      <dsp:spPr>
        <a:xfrm>
          <a:off x="3636404" y="1867236"/>
          <a:ext cx="949351" cy="329526"/>
        </a:xfrm>
        <a:custGeom>
          <a:avLst/>
          <a:gdLst/>
          <a:ahLst/>
          <a:cxnLst/>
          <a:rect l="0" t="0" r="0" b="0"/>
          <a:pathLst>
            <a:path>
              <a:moveTo>
                <a:pt x="0" y="0"/>
              </a:moveTo>
              <a:lnTo>
                <a:pt x="0" y="164763"/>
              </a:lnTo>
              <a:lnTo>
                <a:pt x="949351" y="164763"/>
              </a:lnTo>
              <a:lnTo>
                <a:pt x="949351" y="329526"/>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BFCF17-2E85-481B-9ECF-2619FEEA92DA}">
      <dsp:nvSpPr>
        <dsp:cNvPr id="0" name=""/>
        <dsp:cNvSpPr/>
      </dsp:nvSpPr>
      <dsp:spPr>
        <a:xfrm>
          <a:off x="2687052" y="1867236"/>
          <a:ext cx="949351" cy="329526"/>
        </a:xfrm>
        <a:custGeom>
          <a:avLst/>
          <a:gdLst/>
          <a:ahLst/>
          <a:cxnLst/>
          <a:rect l="0" t="0" r="0" b="0"/>
          <a:pathLst>
            <a:path>
              <a:moveTo>
                <a:pt x="949351" y="0"/>
              </a:moveTo>
              <a:lnTo>
                <a:pt x="949351" y="164763"/>
              </a:lnTo>
              <a:lnTo>
                <a:pt x="0" y="164763"/>
              </a:lnTo>
              <a:lnTo>
                <a:pt x="0" y="329526"/>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CB1FF8-1302-4B98-8656-DE5C02D4A6C6}">
      <dsp:nvSpPr>
        <dsp:cNvPr id="0" name=""/>
        <dsp:cNvSpPr/>
      </dsp:nvSpPr>
      <dsp:spPr>
        <a:xfrm>
          <a:off x="788349" y="1867236"/>
          <a:ext cx="2848054" cy="329526"/>
        </a:xfrm>
        <a:custGeom>
          <a:avLst/>
          <a:gdLst/>
          <a:ahLst/>
          <a:cxnLst/>
          <a:rect l="0" t="0" r="0" b="0"/>
          <a:pathLst>
            <a:path>
              <a:moveTo>
                <a:pt x="2848054" y="0"/>
              </a:moveTo>
              <a:lnTo>
                <a:pt x="2848054" y="164763"/>
              </a:lnTo>
              <a:lnTo>
                <a:pt x="0" y="164763"/>
              </a:lnTo>
              <a:lnTo>
                <a:pt x="0" y="329526"/>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D7A13E-1D8C-4A2E-B51A-2DFE6DA50783}">
      <dsp:nvSpPr>
        <dsp:cNvPr id="0" name=""/>
        <dsp:cNvSpPr/>
      </dsp:nvSpPr>
      <dsp:spPr>
        <a:xfrm>
          <a:off x="2851816" y="1082648"/>
          <a:ext cx="1569175" cy="78458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249" tIns="17780" rIns="17780" bIns="17780" numCol="1" spcCol="1270" anchor="ctr" anchorCtr="0">
          <a:noAutofit/>
        </a:bodyPr>
        <a:lstStyle/>
        <a:p>
          <a:pPr lvl="0" algn="ctr" defTabSz="1244600">
            <a:lnSpc>
              <a:spcPct val="90000"/>
            </a:lnSpc>
            <a:spcBef>
              <a:spcPct val="0"/>
            </a:spcBef>
            <a:spcAft>
              <a:spcPct val="35000"/>
            </a:spcAft>
          </a:pPr>
          <a:r>
            <a:rPr lang="fr-BE" sz="2800" kern="1200" dirty="0" smtClean="0"/>
            <a:t>Magies</a:t>
          </a:r>
          <a:endParaRPr lang="fr-BE" sz="2800" kern="1200" dirty="0"/>
        </a:p>
      </dsp:txBody>
      <dsp:txXfrm>
        <a:off x="2851816" y="1082648"/>
        <a:ext cx="1569175" cy="784587"/>
      </dsp:txXfrm>
    </dsp:sp>
    <dsp:sp modelId="{BAA0ECFC-C4B7-4DF6-82F1-9E1EAAA68814}">
      <dsp:nvSpPr>
        <dsp:cNvPr id="0" name=""/>
        <dsp:cNvSpPr/>
      </dsp:nvSpPr>
      <dsp:spPr>
        <a:xfrm>
          <a:off x="2930274" y="1161107"/>
          <a:ext cx="470752" cy="62767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8000" r="-18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19B1F0-3158-4D73-84CC-AAAD0DB5D930}">
      <dsp:nvSpPr>
        <dsp:cNvPr id="0" name=""/>
        <dsp:cNvSpPr/>
      </dsp:nvSpPr>
      <dsp:spPr>
        <a:xfrm>
          <a:off x="3762" y="2196763"/>
          <a:ext cx="1569175" cy="78458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249" tIns="17780" rIns="17780" bIns="17780" numCol="1" spcCol="1270" anchor="ctr" anchorCtr="0">
          <a:noAutofit/>
        </a:bodyPr>
        <a:lstStyle/>
        <a:p>
          <a:pPr lvl="0" algn="ctr" defTabSz="1244600">
            <a:lnSpc>
              <a:spcPct val="90000"/>
            </a:lnSpc>
            <a:spcBef>
              <a:spcPct val="0"/>
            </a:spcBef>
            <a:spcAft>
              <a:spcPct val="35000"/>
            </a:spcAft>
          </a:pPr>
          <a:r>
            <a:rPr lang="fr-BE" sz="2800" kern="1200" dirty="0" smtClean="0"/>
            <a:t>Feu</a:t>
          </a:r>
          <a:endParaRPr lang="fr-BE" sz="2800" kern="1200" dirty="0"/>
        </a:p>
      </dsp:txBody>
      <dsp:txXfrm>
        <a:off x="3762" y="2196763"/>
        <a:ext cx="1569175" cy="784587"/>
      </dsp:txXfrm>
    </dsp:sp>
    <dsp:sp modelId="{97EA9F90-0800-4F25-9DA6-2C46DA2EA5C8}">
      <dsp:nvSpPr>
        <dsp:cNvPr id="0" name=""/>
        <dsp:cNvSpPr/>
      </dsp:nvSpPr>
      <dsp:spPr>
        <a:xfrm>
          <a:off x="82220" y="2275222"/>
          <a:ext cx="470752" cy="627670"/>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7000" r="-17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1C00AE-A855-4EDF-BA2B-1A55C618D77B}">
      <dsp:nvSpPr>
        <dsp:cNvPr id="0" name=""/>
        <dsp:cNvSpPr/>
      </dsp:nvSpPr>
      <dsp:spPr>
        <a:xfrm>
          <a:off x="1902464" y="2196763"/>
          <a:ext cx="1569175" cy="78458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249" tIns="17780" rIns="17780" bIns="17780" numCol="1" spcCol="1270" anchor="ctr" anchorCtr="0">
          <a:noAutofit/>
        </a:bodyPr>
        <a:lstStyle/>
        <a:p>
          <a:pPr lvl="0" algn="ctr" defTabSz="1244600">
            <a:lnSpc>
              <a:spcPct val="90000"/>
            </a:lnSpc>
            <a:spcBef>
              <a:spcPct val="0"/>
            </a:spcBef>
            <a:spcAft>
              <a:spcPct val="35000"/>
            </a:spcAft>
          </a:pPr>
          <a:r>
            <a:rPr lang="fr-BE" sz="2800" kern="1200" dirty="0" smtClean="0"/>
            <a:t>Air</a:t>
          </a:r>
          <a:endParaRPr lang="fr-BE" sz="2800" kern="1200" dirty="0"/>
        </a:p>
      </dsp:txBody>
      <dsp:txXfrm>
        <a:off x="1902464" y="2196763"/>
        <a:ext cx="1569175" cy="784587"/>
      </dsp:txXfrm>
    </dsp:sp>
    <dsp:sp modelId="{06250558-222E-4A81-A02F-78672EC22DDF}">
      <dsp:nvSpPr>
        <dsp:cNvPr id="0" name=""/>
        <dsp:cNvSpPr/>
      </dsp:nvSpPr>
      <dsp:spPr>
        <a:xfrm>
          <a:off x="1980923" y="2275222"/>
          <a:ext cx="470752" cy="627670"/>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7000" r="-17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E3C75D-8B2A-4B6E-9779-0EF57EE68B96}">
      <dsp:nvSpPr>
        <dsp:cNvPr id="0" name=""/>
        <dsp:cNvSpPr/>
      </dsp:nvSpPr>
      <dsp:spPr>
        <a:xfrm>
          <a:off x="3801167" y="2196763"/>
          <a:ext cx="1569175" cy="78458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249" tIns="17780" rIns="17780" bIns="17780" numCol="1" spcCol="1270" anchor="ctr" anchorCtr="0">
          <a:noAutofit/>
        </a:bodyPr>
        <a:lstStyle/>
        <a:p>
          <a:pPr lvl="0" algn="ctr" defTabSz="1244600">
            <a:lnSpc>
              <a:spcPct val="90000"/>
            </a:lnSpc>
            <a:spcBef>
              <a:spcPct val="0"/>
            </a:spcBef>
            <a:spcAft>
              <a:spcPct val="35000"/>
            </a:spcAft>
          </a:pPr>
          <a:r>
            <a:rPr lang="fr-BE" sz="2800" kern="1200" dirty="0" smtClean="0"/>
            <a:t>Eau</a:t>
          </a:r>
          <a:endParaRPr lang="fr-BE" sz="2800" kern="1200" dirty="0"/>
        </a:p>
      </dsp:txBody>
      <dsp:txXfrm>
        <a:off x="3801167" y="2196763"/>
        <a:ext cx="1569175" cy="784587"/>
      </dsp:txXfrm>
    </dsp:sp>
    <dsp:sp modelId="{690D08DA-7220-4712-A94E-89BEB103CA28}">
      <dsp:nvSpPr>
        <dsp:cNvPr id="0" name=""/>
        <dsp:cNvSpPr/>
      </dsp:nvSpPr>
      <dsp:spPr>
        <a:xfrm>
          <a:off x="3879626" y="2275222"/>
          <a:ext cx="470752" cy="627670"/>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7000" r="-17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FE6A52-17C5-4242-BAF8-29F690216803}">
      <dsp:nvSpPr>
        <dsp:cNvPr id="0" name=""/>
        <dsp:cNvSpPr/>
      </dsp:nvSpPr>
      <dsp:spPr>
        <a:xfrm>
          <a:off x="5699870" y="2196763"/>
          <a:ext cx="1569175" cy="784587"/>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1249" tIns="17780" rIns="17780" bIns="17780" numCol="1" spcCol="1270" anchor="ctr" anchorCtr="0">
          <a:noAutofit/>
        </a:bodyPr>
        <a:lstStyle/>
        <a:p>
          <a:pPr lvl="0" algn="ctr" defTabSz="1244600">
            <a:lnSpc>
              <a:spcPct val="90000"/>
            </a:lnSpc>
            <a:spcBef>
              <a:spcPct val="0"/>
            </a:spcBef>
            <a:spcAft>
              <a:spcPct val="35000"/>
            </a:spcAft>
          </a:pPr>
          <a:r>
            <a:rPr lang="fr-BE" sz="2800" kern="1200" dirty="0" smtClean="0"/>
            <a:t>Terre</a:t>
          </a:r>
          <a:endParaRPr lang="fr-BE" sz="2800" kern="1200" dirty="0"/>
        </a:p>
      </dsp:txBody>
      <dsp:txXfrm>
        <a:off x="5699870" y="2196763"/>
        <a:ext cx="1569175" cy="784587"/>
      </dsp:txXfrm>
    </dsp:sp>
    <dsp:sp modelId="{670146AC-E72B-4101-A309-F7C22ABE2651}">
      <dsp:nvSpPr>
        <dsp:cNvPr id="0" name=""/>
        <dsp:cNvSpPr/>
      </dsp:nvSpPr>
      <dsp:spPr>
        <a:xfrm>
          <a:off x="5778328" y="2275222"/>
          <a:ext cx="470752" cy="627670"/>
        </a:xfrm>
        <a:prstGeom prst="rect">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17000" r="-17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ictureOrgChart+Icon">
  <dgm:title val="Organigramme avec images"/>
  <dgm:desc val="Permet d’afficher les informations hiérarchiques ou les relations dans une organisation hiérarchique, avec les images correspondantes. La forme d’assistant et les dispositions avec retrait d’organigramme sont disponibles avec cette disposition."/>
  <dgm:catLst>
    <dgm:cat type="hierarchy" pri="1050"/>
    <dgm:cat type="officeonline" pri="1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lMarg" for="ch" forName="rootText1" refType="w" fact="1.05"/>
                  <dgm:constr type="l" for="ch" forName="rootPict1" refType="w" refFor="ch" refForName="rootText1" op="equ" fact="0.05"/>
                  <dgm:constr type="t" for="ch" forName="rootPict1" refType="h" refFor="ch" refForName="rootText1" op="equ" fact="0.1"/>
                  <dgm:constr type="w" for="ch" forName="rootPict1" refType="w" refFor="ch" refForName="rootText1" op="equ" fact="0.3"/>
                  <dgm:constr type="h" for="ch" forName="rootPict1" refType="h" refFor="ch" refForName="rootText1" op="equ" fact="0.8"/>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1" styleLbl="alignImgPlace1">
              <dgm:alg type="sp"/>
              <dgm:shape xmlns:r="http://schemas.openxmlformats.org/officeDocument/2006/relationships" type="rect" r:blip="" blipPhldr="1">
                <dgm:adjLst/>
              </dgm:shape>
              <dgm:presOf/>
              <dgm:constrLst/>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lMarg" for="ch" forName="rootText" refType="w" fact="1.05"/>
                        <dgm:constr type="l" for="ch" forName="rootPict" refType="w" fact="0.05"/>
                        <dgm:constr type="t" for="ch" forName="rootPict" refType="h" refFor="ch" refForName="rootText" fact="0.1"/>
                        <dgm:constr type="w" for="ch" forName="rootPict" refType="w" fact="0.3"/>
                        <dgm:constr type="h" for="ch" forName="rootPict" refType="h" refFor="ch" refForName="rootText" fact="0.8"/>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 styleLbl="alignImgPlace1">
                    <dgm:alg type="sp"/>
                    <dgm:shape xmlns:r="http://schemas.openxmlformats.org/officeDocument/2006/relationships" type="rect" r:blip="" blipPhldr="1">
                      <dgm:adjLst/>
                    </dgm:shape>
                    <dgm:presOf/>
                    <dgm:constrLst/>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lMarg" for="ch" forName="rootText3" refType="w" fact="1.05"/>
                        <dgm:constr type="l" for="ch" forName="rootPict3" refType="w" fact="0.05"/>
                        <dgm:constr type="t" for="ch" forName="rootPict3" refType="h" refFor="ch" refForName="rootText3" fact="0.1"/>
                        <dgm:constr type="w" for="ch" forName="rootPict3" refType="w" fact="0.3"/>
                        <dgm:constr type="h" for="ch" forName="rootPict3" refType="h" refFor="ch" refForName="rootText3" fact="0.8"/>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Pict3" styleLbl="alignImgPlace1">
                    <dgm:alg type="sp"/>
                    <dgm:shape xmlns:r="http://schemas.openxmlformats.org/officeDocument/2006/relationships" type="rect" r:blip="" blipPhldr="1">
                      <dgm:adjLst/>
                    </dgm:shape>
                    <dgm:presOf/>
                    <dgm:constrLst/>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2A612D-D8B0-40FA-A1BA-46A7E4EB1D08}" type="datetimeFigureOut">
              <a:rPr lang="fr-BE" smtClean="0"/>
              <a:t>21/06/2012</a:t>
            </a:fld>
            <a:endParaRPr lang="fr-BE"/>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FEEC1F8-676B-478D-9F6F-10660079F859}" type="slidenum">
              <a:rPr lang="fr-BE" smtClean="0"/>
              <a:t>‹N°›</a:t>
            </a:fld>
            <a:endParaRPr lang="fr-BE"/>
          </a:p>
        </p:txBody>
      </p:sp>
    </p:spTree>
    <p:extLst>
      <p:ext uri="{BB962C8B-B14F-4D97-AF65-F5344CB8AC3E}">
        <p14:creationId xmlns:p14="http://schemas.microsoft.com/office/powerpoint/2010/main" val="198197824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AFCBE-EA8A-4104-AF09-7B3CF4E11250}" type="datetimeFigureOut">
              <a:rPr lang="fr-BE" smtClean="0"/>
              <a:t>21/06/2012</a:t>
            </a:fld>
            <a:endParaRPr lang="fr-BE"/>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A252DE-C9A6-4AFE-846D-8F511CD823E7}" type="slidenum">
              <a:rPr lang="fr-BE" smtClean="0"/>
              <a:t>‹N°›</a:t>
            </a:fld>
            <a:endParaRPr lang="fr-BE"/>
          </a:p>
        </p:txBody>
      </p:sp>
    </p:spTree>
    <p:extLst>
      <p:ext uri="{BB962C8B-B14F-4D97-AF65-F5344CB8AC3E}">
        <p14:creationId xmlns:p14="http://schemas.microsoft.com/office/powerpoint/2010/main" val="18911470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66A252DE-C9A6-4AFE-846D-8F511CD823E7}" type="slidenum">
              <a:rPr lang="fr-BE" smtClean="0"/>
              <a:t>2</a:t>
            </a:fld>
            <a:endParaRPr lang="fr-BE"/>
          </a:p>
        </p:txBody>
      </p:sp>
    </p:spTree>
    <p:extLst>
      <p:ext uri="{BB962C8B-B14F-4D97-AF65-F5344CB8AC3E}">
        <p14:creationId xmlns:p14="http://schemas.microsoft.com/office/powerpoint/2010/main" val="1967764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fr-FR" smtClean="0"/>
              <a:t>Modifiez le style du titre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bwMode="white"/>
        <p:txBody>
          <a:bodyPr/>
          <a:lstStyle/>
          <a:p>
            <a:fld id="{BF84920C-67AE-4C0B-A845-A72B9E9C88A5}" type="datetime1">
              <a:rPr lang="fr-BE" smtClean="0"/>
              <a:t>21/06/2012</a:t>
            </a:fld>
            <a:endParaRPr lang="fr-BE"/>
          </a:p>
        </p:txBody>
      </p:sp>
      <p:sp>
        <p:nvSpPr>
          <p:cNvPr id="5" name="Footer Placeholder 4"/>
          <p:cNvSpPr>
            <a:spLocks noGrp="1"/>
          </p:cNvSpPr>
          <p:nvPr>
            <p:ph type="ftr" sz="quarter" idx="11"/>
          </p:nvPr>
        </p:nvSpPr>
        <p:spPr bwMode="white"/>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4D442584-2287-43B6-9F90-D996ADC6CBB9}"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5EF3C701-7038-443E-84F9-CA81436CDC41}"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BE"/>
          </a:p>
        </p:txBody>
      </p:sp>
      <p:sp>
        <p:nvSpPr>
          <p:cNvPr id="4" name="Espace réservé de la date 3"/>
          <p:cNvSpPr>
            <a:spLocks noGrp="1"/>
          </p:cNvSpPr>
          <p:nvPr>
            <p:ph type="dt" sz="half" idx="10"/>
          </p:nvPr>
        </p:nvSpPr>
        <p:spPr/>
        <p:txBody>
          <a:bodyPr/>
          <a:lstStyle/>
          <a:p>
            <a:fld id="{5A64AD36-D505-49E2-975F-4FA58C0A93C7}" type="datetime1">
              <a:rPr lang="fr-BE" smtClean="0"/>
              <a:t>21/06/2012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1115269158"/>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8FDD59E7-8592-47AA-B4C5-C66B5F6E603F}" type="datetime1">
              <a:rPr lang="fr-BE" smtClean="0"/>
              <a:t>21/06/2012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3823361486"/>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897F1904-9C09-4984-82C6-DD651F1149AA}" type="datetime1">
              <a:rPr lang="fr-BE" smtClean="0"/>
              <a:t>21/06/2012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1827359498"/>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0E3D3507-C7CF-4ED6-853C-4E6121E9747C}" type="datetime1">
              <a:rPr lang="fr-BE" smtClean="0"/>
              <a:t>21/06/2012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221761888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143D142F-9BCC-4F62-8786-613EC13B1027}" type="datetime1">
              <a:rPr lang="fr-BE" smtClean="0"/>
              <a:t>21/06/2012</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274758814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e la date 2"/>
          <p:cNvSpPr>
            <a:spLocks noGrp="1"/>
          </p:cNvSpPr>
          <p:nvPr>
            <p:ph type="dt" sz="half" idx="10"/>
          </p:nvPr>
        </p:nvSpPr>
        <p:spPr/>
        <p:txBody>
          <a:bodyPr/>
          <a:lstStyle/>
          <a:p>
            <a:fld id="{A4766A47-777C-433B-9A3E-BF4D10F0204E}" type="datetime1">
              <a:rPr lang="fr-BE" smtClean="0"/>
              <a:t>21/06/2012</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77471881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A87A63B-F63C-4425-8577-02BF852E6B6D}" type="datetime1">
              <a:rPr lang="fr-BE" smtClean="0"/>
              <a:t>21/06/2012</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4231303560"/>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81A09191-1479-4D04-B536-6353163C8B2F}" type="datetime1">
              <a:rPr lang="fr-BE" smtClean="0"/>
              <a:t>21/06/2012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62488363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2307A5E1-ED6C-4472-B021-5B805CFE66A0}"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E28D06E7-CC9C-4953-A754-3F3A919BFD7E}" type="datetime1">
              <a:rPr lang="fr-BE" smtClean="0"/>
              <a:t>21/06/2012</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332571028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0B9E7077-9319-4ED2-A15C-2138A4BFB411}" type="datetime1">
              <a:rPr lang="fr-BE" smtClean="0"/>
              <a:t>21/06/2012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67436951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7DA5C37E-8A0B-4867-BDD7-DC89AC85A0E2}" type="datetime1">
              <a:rPr lang="fr-BE" smtClean="0"/>
              <a:t>21/06/2012</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924ACDF8-BA92-4DC2-AA92-19B9C6A3D672}" type="slidenum">
              <a:rPr lang="fr-BE" smtClean="0"/>
              <a:t>‹N°›</a:t>
            </a:fld>
            <a:endParaRPr lang="fr-BE"/>
          </a:p>
        </p:txBody>
      </p:sp>
    </p:spTree>
    <p:extLst>
      <p:ext uri="{BB962C8B-B14F-4D97-AF65-F5344CB8AC3E}">
        <p14:creationId xmlns:p14="http://schemas.microsoft.com/office/powerpoint/2010/main" val="2574069697"/>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fr-FR" smtClean="0"/>
              <a:t>Modifiez le style du titre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bwMode="white"/>
        <p:txBody>
          <a:bodyPr/>
          <a:lstStyle/>
          <a:p>
            <a:fld id="{80083074-2B4F-431A-9111-303E69B2E556}" type="datetime1">
              <a:rPr lang="fr-BE" smtClean="0"/>
              <a:t>21/06/2012</a:t>
            </a:fld>
            <a:endParaRPr lang="fr-BE"/>
          </a:p>
        </p:txBody>
      </p:sp>
      <p:sp>
        <p:nvSpPr>
          <p:cNvPr id="5" name="Footer Placeholder 4"/>
          <p:cNvSpPr>
            <a:spLocks noGrp="1"/>
          </p:cNvSpPr>
          <p:nvPr>
            <p:ph type="ftr" sz="quarter" idx="11"/>
          </p:nvPr>
        </p:nvSpPr>
        <p:spPr bwMode="white"/>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D1D82B4E-329A-4A19-B833-6D3D15CA8FE8}"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221EA-67F7-4855-95FC-625D63EC74D5}"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fr-FR" smtClean="0"/>
              <a:t>Modifiez le style du titre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2" name="Title 1"/>
          <p:cNvSpPr>
            <a:spLocks noGrp="1"/>
          </p:cNvSpPr>
          <p:nvPr>
            <p:ph type="title"/>
          </p:nvPr>
        </p:nvSpPr>
        <p:spPr/>
        <p:txBody>
          <a:bodyPr/>
          <a:lstStyle/>
          <a:p>
            <a:r>
              <a:rPr lang="fr-FR" smtClean="0"/>
              <a:t>Modifiez le style du titre</a:t>
            </a:r>
            <a:endParaRPr lang="en-US"/>
          </a:p>
        </p:txBody>
      </p:sp>
      <p:sp>
        <p:nvSpPr>
          <p:cNvPr id="5" name="Date Placeholder 4"/>
          <p:cNvSpPr>
            <a:spLocks noGrp="1"/>
          </p:cNvSpPr>
          <p:nvPr>
            <p:ph type="dt" sz="half" idx="10"/>
          </p:nvPr>
        </p:nvSpPr>
        <p:spPr/>
        <p:txBody>
          <a:bodyPr/>
          <a:lstStyle/>
          <a:p>
            <a:fld id="{B3656970-8B7A-4A1E-A6EA-0C71865753D5}"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
        <p:nvSpPr>
          <p:cNvPr id="12" name="Content Placeholder 11"/>
          <p:cNvSpPr>
            <a:spLocks noGrp="1"/>
          </p:cNvSpPr>
          <p:nvPr>
            <p:ph sz="quarter" idx="14"/>
          </p:nvPr>
        </p:nvSpPr>
        <p:spPr>
          <a:xfrm>
            <a:off x="4648200" y="2438400"/>
            <a:ext cx="3124200" cy="3124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7" name="Date Placeholder 6"/>
          <p:cNvSpPr>
            <a:spLocks noGrp="1"/>
          </p:cNvSpPr>
          <p:nvPr>
            <p:ph type="dt" sz="half" idx="10"/>
          </p:nvPr>
        </p:nvSpPr>
        <p:spPr/>
        <p:txBody>
          <a:bodyPr/>
          <a:lstStyle/>
          <a:p>
            <a:fld id="{014A2FB4-9839-450F-8EDE-9F55703D63A3}" type="datetime1">
              <a:rPr lang="fr-BE" smtClean="0"/>
              <a:t>21/06/2012</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fld id="{917AADDB-E915-49EE-879A-3DBB02A7EDA6}" type="datetime1">
              <a:rPr lang="fr-BE" smtClean="0"/>
              <a:t>21/06/2012</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924ACDF8-BA92-4DC2-AA92-19B9C6A3D672}" type="slidenum">
              <a:rPr lang="fr-BE" smtClean="0"/>
              <a:t>‹N°›</a:t>
            </a:fld>
            <a:endParaRPr lang="fr-BE"/>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DCF82E9-0B48-4287-8E0B-0D9497DD2311}"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57830EA-1EEB-43B6-844C-4C0F1509CA62}"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fr-FR" smtClean="0"/>
              <a:t>Modifiez le style du titre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fr-FR" smtClean="0"/>
              <a:t>Modifiez le style du titre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9EC62991-CCE6-42D7-BC5F-C8261418619C}"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
        <p:nvSpPr>
          <p:cNvPr id="9" name="Content Placeholder 8"/>
          <p:cNvSpPr>
            <a:spLocks noGrp="1"/>
          </p:cNvSpPr>
          <p:nvPr>
            <p:ph sz="quarter" idx="13"/>
          </p:nvPr>
        </p:nvSpPr>
        <p:spPr>
          <a:xfrm>
            <a:off x="1371600" y="1676400"/>
            <a:ext cx="3276600" cy="3505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fr-FR" smtClean="0"/>
              <a:t>Modifiez le style du titre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E965E706-936A-490B-9745-41E6FCCFDBC7}"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B06E340D-B578-40FC-8090-7EAE8BF6164E}"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24DA5153-1185-4DBF-BE07-B5C0C714786C}" type="datetime1">
              <a:rPr lang="fr-BE" smtClean="0"/>
              <a:t>21/06/2012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2" name="Title 1"/>
          <p:cNvSpPr>
            <a:spLocks noGrp="1"/>
          </p:cNvSpPr>
          <p:nvPr>
            <p:ph type="title"/>
          </p:nvPr>
        </p:nvSpPr>
        <p:spPr/>
        <p:txBody>
          <a:bodyPr/>
          <a:lstStyle/>
          <a:p>
            <a:r>
              <a:rPr lang="fr-FR" smtClean="0"/>
              <a:t>Modifiez le style du titre</a:t>
            </a:r>
            <a:endParaRPr lang="en-US"/>
          </a:p>
        </p:txBody>
      </p:sp>
      <p:sp>
        <p:nvSpPr>
          <p:cNvPr id="5" name="Date Placeholder 4"/>
          <p:cNvSpPr>
            <a:spLocks noGrp="1"/>
          </p:cNvSpPr>
          <p:nvPr>
            <p:ph type="dt" sz="half" idx="10"/>
          </p:nvPr>
        </p:nvSpPr>
        <p:spPr/>
        <p:txBody>
          <a:bodyPr/>
          <a:lstStyle/>
          <a:p>
            <a:fld id="{536EACD2-3481-4AE7-B8EE-F8D97673DBFA}"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
        <p:nvSpPr>
          <p:cNvPr id="12" name="Content Placeholder 11"/>
          <p:cNvSpPr>
            <a:spLocks noGrp="1"/>
          </p:cNvSpPr>
          <p:nvPr>
            <p:ph sz="quarter" idx="14"/>
          </p:nvPr>
        </p:nvSpPr>
        <p:spPr>
          <a:xfrm>
            <a:off x="4648200" y="2438400"/>
            <a:ext cx="3124200" cy="3124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2" name="Title 1"/>
          <p:cNvSpPr>
            <a:spLocks noGrp="1"/>
          </p:cNvSpPr>
          <p:nvPr>
            <p:ph type="title"/>
          </p:nvPr>
        </p:nvSpPr>
        <p:spPr/>
        <p:txBody>
          <a:bodyPr/>
          <a:lstStyle>
            <a:lvl1pPr>
              <a:defRPr/>
            </a:lvl1pPr>
          </a:lstStyle>
          <a:p>
            <a:r>
              <a:rPr lang="fr-FR" smtClean="0"/>
              <a:t>Modifiez le style du titre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7" name="Date Placeholder 6"/>
          <p:cNvSpPr>
            <a:spLocks noGrp="1"/>
          </p:cNvSpPr>
          <p:nvPr>
            <p:ph type="dt" sz="half" idx="10"/>
          </p:nvPr>
        </p:nvSpPr>
        <p:spPr/>
        <p:txBody>
          <a:bodyPr/>
          <a:lstStyle/>
          <a:p>
            <a:fld id="{794961A2-5E47-4447-BBF1-AC972632EA4D}" type="datetime1">
              <a:rPr lang="fr-BE" smtClean="0"/>
              <a:t>21/06/2012</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2"/>
          <p:cNvSpPr>
            <a:spLocks noGrp="1"/>
          </p:cNvSpPr>
          <p:nvPr>
            <p:ph type="dt" sz="half" idx="10"/>
          </p:nvPr>
        </p:nvSpPr>
        <p:spPr/>
        <p:txBody>
          <a:bodyPr/>
          <a:lstStyle/>
          <a:p>
            <a:fld id="{0F4601F4-3EA7-45CE-B16E-13AF9603D876}" type="datetime1">
              <a:rPr lang="fr-BE" smtClean="0"/>
              <a:t>21/06/2012</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924ACDF8-BA92-4DC2-AA92-19B9C6A3D672}" type="slidenum">
              <a:rPr lang="fr-BE" smtClean="0"/>
              <a:t>‹N°›</a:t>
            </a:fld>
            <a:endParaRPr lang="fr-BE"/>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3B301C9-49C7-472F-9B5A-BF3E62D13792}"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fr-FR" smtClean="0"/>
              <a:t>Modifiez le style du titre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C9D1A832-AF3A-4DAB-84B6-C622548716C4}"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
        <p:nvSpPr>
          <p:cNvPr id="9" name="Content Placeholder 8"/>
          <p:cNvSpPr>
            <a:spLocks noGrp="1"/>
          </p:cNvSpPr>
          <p:nvPr>
            <p:ph sz="quarter" idx="13"/>
          </p:nvPr>
        </p:nvSpPr>
        <p:spPr>
          <a:xfrm>
            <a:off x="1371600" y="1676400"/>
            <a:ext cx="3276600" cy="35052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fr-FR" smtClean="0"/>
              <a:t>Modifiez le style du titre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7BDF2F01-5128-47E7-AE22-909E71F3906E}" type="datetime1">
              <a:rPr lang="fr-BE" smtClean="0"/>
              <a:t>21/06/2012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924ACDF8-BA92-4DC2-AA92-19B9C6A3D672}" type="slidenum">
              <a:rPr lang="fr-BE" smtClean="0"/>
              <a:t>‹N°›</a:t>
            </a:fld>
            <a:endParaRPr lang="fr-BE"/>
          </a:p>
        </p:txBody>
      </p:sp>
    </p:spTree>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fr-FR" smtClean="0"/>
              <a:t>Modifiez le style du titre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2B805603-11A8-4B43-9945-BD7DBB008476}" type="datetime1">
              <a:rPr lang="fr-BE" smtClean="0"/>
              <a:t>21/06/2012</a:t>
            </a:fld>
            <a:endParaRPr lang="fr-BE"/>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fr-BE"/>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924ACDF8-BA92-4DC2-AA92-19B9C6A3D672}" type="slidenum">
              <a:rPr lang="fr-BE" smtClean="0"/>
              <a:t>‹N°›</a:t>
            </a:fld>
            <a:endParaRPr lang="fr-BE"/>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hf hdr="0" ftr="0"/>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438ACA-C8F3-4590-9132-681D78CD2D80}" type="datetime1">
              <a:rPr lang="fr-BE" smtClean="0"/>
              <a:t>21/06/2012</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4ACDF8-BA92-4DC2-AA92-19B9C6A3D672}" type="slidenum">
              <a:rPr lang="fr-BE" smtClean="0"/>
              <a:t>‹N°›</a:t>
            </a:fld>
            <a:endParaRPr lang="fr-BE"/>
          </a:p>
        </p:txBody>
      </p:sp>
    </p:spTree>
    <p:extLst>
      <p:ext uri="{BB962C8B-B14F-4D97-AF65-F5344CB8AC3E}">
        <p14:creationId xmlns:p14="http://schemas.microsoft.com/office/powerpoint/2010/main" val="1116029312"/>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fr-FR" smtClean="0"/>
              <a:t>Modifiez le style du titre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F0063252-350F-445B-B69C-DF4DB1300F48}" type="datetime1">
              <a:rPr lang="fr-BE" smtClean="0"/>
              <a:t>21/06/2012</a:t>
            </a:fld>
            <a:endParaRPr lang="fr-BE"/>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fr-BE"/>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924ACDF8-BA92-4DC2-AA92-19B9C6A3D672}" type="slidenum">
              <a:rPr lang="fr-BE" smtClean="0"/>
              <a:t>‹N°›</a:t>
            </a:fld>
            <a:endParaRPr lang="fr-BE"/>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hf hdr="0" ftr="0"/>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3.jp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4.jp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jp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jp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7.jp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9.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notesSlide" Target="../notesSlides/notesSlide1.xml"/><Relationship Id="rId9"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png"/><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404664"/>
            <a:ext cx="8496944" cy="5828371"/>
          </a:xfrm>
          <a:prstGeom prst="rect">
            <a:avLst/>
          </a:prstGeom>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1</a:t>
            </a:fld>
            <a:endParaRPr lang="fr-BE"/>
          </a:p>
        </p:txBody>
      </p:sp>
      <p:sp>
        <p:nvSpPr>
          <p:cNvPr id="9" name="Espace réservé de la date 8"/>
          <p:cNvSpPr>
            <a:spLocks noGrp="1"/>
          </p:cNvSpPr>
          <p:nvPr>
            <p:ph type="dt" sz="half" idx="10"/>
          </p:nvPr>
        </p:nvSpPr>
        <p:spPr/>
        <p:txBody>
          <a:bodyPr/>
          <a:lstStyle/>
          <a:p>
            <a:fld id="{00364B60-1BCD-48E7-A018-1621D976D113}" type="datetime1">
              <a:rPr lang="fr-BE" smtClean="0"/>
              <a:t>21/06/2012</a:t>
            </a:fld>
            <a:endParaRPr lang="fr-BE"/>
          </a:p>
        </p:txBody>
      </p:sp>
    </p:spTree>
    <p:extLst>
      <p:ext uri="{BB962C8B-B14F-4D97-AF65-F5344CB8AC3E}">
        <p14:creationId xmlns:p14="http://schemas.microsoft.com/office/powerpoint/2010/main" val="4090448034"/>
      </p:ext>
    </p:extLst>
  </p:cSld>
  <p:clrMapOvr>
    <a:masterClrMapping/>
  </p:clrMapOvr>
  <mc:AlternateContent xmlns:mc="http://schemas.openxmlformats.org/markup-compatibility/2006">
    <mc:Choice xmlns:p14="http://schemas.microsoft.com/office/powerpoint/2010/main" Requires="p14">
      <p:transition spd="slow" p14:dur="1600" advTm="1000">
        <p:blinds dir="vert"/>
      </p:transition>
    </mc:Choice>
    <mc:Fallback>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2420888"/>
            <a:ext cx="3409943" cy="2011866"/>
          </a:xfrm>
          <a:prstGeom prst="rect">
            <a:avLst/>
          </a:prstGeom>
        </p:spPr>
      </p:pic>
      <p:sp>
        <p:nvSpPr>
          <p:cNvPr id="4" name="ZoneTexte 3"/>
          <p:cNvSpPr txBox="1"/>
          <p:nvPr/>
        </p:nvSpPr>
        <p:spPr>
          <a:xfrm>
            <a:off x="3201321" y="1013827"/>
            <a:ext cx="2686954"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L’ingénieur</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43608" y="1772816"/>
            <a:ext cx="6984776" cy="923330"/>
          </a:xfrm>
          <a:prstGeom prst="rect">
            <a:avLst/>
          </a:prstGeom>
          <a:noFill/>
        </p:spPr>
        <p:txBody>
          <a:bodyPr wrap="square" numCol="1" rtlCol="0">
            <a:spAutoFit/>
          </a:bodyPr>
          <a:lstStyle/>
          <a:p>
            <a:pPr algn="ctr"/>
            <a:r>
              <a:rPr lang="fr-BE" dirty="0"/>
              <a:t>Maître du carnage mécanisé, l'ingénieur affectionne les explosifs, les gadgets, les élixirs et toutes sortes d'appareils </a:t>
            </a:r>
            <a:r>
              <a:rPr lang="fr-BE" dirty="0" err="1" smtClean="0"/>
              <a:t>déployables</a:t>
            </a:r>
            <a:r>
              <a:rPr lang="fr-BE" dirty="0" smtClean="0"/>
              <a:t>.</a:t>
            </a:r>
          </a:p>
          <a:p>
            <a:pPr algn="ctr"/>
            <a:endParaRPr lang="fr-BE" dirty="0"/>
          </a:p>
        </p:txBody>
      </p:sp>
      <p:sp>
        <p:nvSpPr>
          <p:cNvPr id="3" name="ZoneTexte 2"/>
          <p:cNvSpPr txBox="1"/>
          <p:nvPr/>
        </p:nvSpPr>
        <p:spPr>
          <a:xfrm>
            <a:off x="922812" y="4437112"/>
            <a:ext cx="7344816" cy="1200329"/>
          </a:xfrm>
          <a:prstGeom prst="rect">
            <a:avLst/>
          </a:prstGeom>
          <a:noFill/>
        </p:spPr>
        <p:txBody>
          <a:bodyPr wrap="square" rtlCol="0">
            <a:spAutoFit/>
          </a:bodyPr>
          <a:lstStyle/>
          <a:p>
            <a:r>
              <a:rPr lang="fr-BE" dirty="0" smtClean="0"/>
              <a:t>Il peut prendre le contrôle d'une zone en plaçant des tourelles, appuyer ses alliés grâce à son arsenal alchimique ou encore semer la dévastation dans les rangs ennemis avec un large panel de mines, de bombes et de grenades.</a:t>
            </a:r>
          </a:p>
          <a:p>
            <a:endParaRPr lang="fr-BE" dirty="0"/>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numéro de diapositive 8"/>
          <p:cNvSpPr>
            <a:spLocks noGrp="1"/>
          </p:cNvSpPr>
          <p:nvPr>
            <p:ph type="sldNum" sz="quarter" idx="12"/>
          </p:nvPr>
        </p:nvSpPr>
        <p:spPr/>
        <p:txBody>
          <a:bodyPr/>
          <a:lstStyle/>
          <a:p>
            <a:fld id="{924ACDF8-BA92-4DC2-AA92-19B9C6A3D672}" type="slidenum">
              <a:rPr lang="fr-BE" smtClean="0"/>
              <a:t>10</a:t>
            </a:fld>
            <a:endParaRPr lang="fr-BE"/>
          </a:p>
        </p:txBody>
      </p:sp>
      <p:sp>
        <p:nvSpPr>
          <p:cNvPr id="10" name="Espace réservé de la date 9"/>
          <p:cNvSpPr>
            <a:spLocks noGrp="1"/>
          </p:cNvSpPr>
          <p:nvPr>
            <p:ph type="dt" sz="half" idx="10"/>
          </p:nvPr>
        </p:nvSpPr>
        <p:spPr/>
        <p:txBody>
          <a:bodyPr/>
          <a:lstStyle/>
          <a:p>
            <a:fld id="{EB92437B-5913-4DEF-B0D8-1B3F343D7169}" type="datetime1">
              <a:rPr lang="fr-BE" smtClean="0"/>
              <a:t>21/06/2012</a:t>
            </a:fld>
            <a:endParaRPr lang="fr-BE"/>
          </a:p>
        </p:txBody>
      </p:sp>
    </p:spTree>
    <p:extLst>
      <p:ext uri="{BB962C8B-B14F-4D97-AF65-F5344CB8AC3E}">
        <p14:creationId xmlns:p14="http://schemas.microsoft.com/office/powerpoint/2010/main" val="1193133098"/>
      </p:ext>
    </p:extLst>
  </p:cSld>
  <p:clrMapOvr>
    <a:masterClrMapping/>
  </p:clrMapOvr>
  <p:transition spd="slow" advTm="20000">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3347" y="3573016"/>
            <a:ext cx="3409942" cy="2011866"/>
          </a:xfrm>
          <a:prstGeom prst="rect">
            <a:avLst/>
          </a:prstGeom>
        </p:spPr>
      </p:pic>
      <p:sp>
        <p:nvSpPr>
          <p:cNvPr id="4" name="ZoneTexte 3"/>
          <p:cNvSpPr txBox="1"/>
          <p:nvPr/>
        </p:nvSpPr>
        <p:spPr>
          <a:xfrm>
            <a:off x="3114760" y="1013827"/>
            <a:ext cx="2860078"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L’envoûteur</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43608" y="1812880"/>
            <a:ext cx="6984776" cy="1754326"/>
          </a:xfrm>
          <a:prstGeom prst="rect">
            <a:avLst/>
          </a:prstGeom>
          <a:noFill/>
        </p:spPr>
        <p:txBody>
          <a:bodyPr wrap="square" numCol="1" rtlCol="0">
            <a:spAutoFit/>
          </a:bodyPr>
          <a:lstStyle/>
          <a:p>
            <a:pPr algn="ctr"/>
            <a:r>
              <a:rPr lang="fr-BE" dirty="0"/>
              <a:t>L'envoûteur est un magicien duelliste dont les armes ont pour noms ruse et tromperie. Son plus grand allié : le doute. Il manie de puissantes illusions pour détourner l'attention et s'arroger l'avantage, en évitant autant que possible de combattre directement. A peine pense-t-on avoir percé à jour son stratagème que les illusions se dissipent, les clones s'évanouissent ; et l'on prend conscience d'avoir brassé de l'air depuis le début du combat</a:t>
            </a:r>
            <a:r>
              <a:rPr lang="fr-BE" dirty="0" smtClean="0"/>
              <a:t>.</a:t>
            </a:r>
            <a:endParaRPr lang="fr-BE" dirty="0"/>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numéro de diapositive 8"/>
          <p:cNvSpPr>
            <a:spLocks noGrp="1"/>
          </p:cNvSpPr>
          <p:nvPr>
            <p:ph type="sldNum" sz="quarter" idx="12"/>
          </p:nvPr>
        </p:nvSpPr>
        <p:spPr/>
        <p:txBody>
          <a:bodyPr/>
          <a:lstStyle/>
          <a:p>
            <a:fld id="{924ACDF8-BA92-4DC2-AA92-19B9C6A3D672}" type="slidenum">
              <a:rPr lang="fr-BE" smtClean="0"/>
              <a:t>11</a:t>
            </a:fld>
            <a:endParaRPr lang="fr-BE"/>
          </a:p>
        </p:txBody>
      </p:sp>
      <p:sp>
        <p:nvSpPr>
          <p:cNvPr id="10" name="Espace réservé de la date 9"/>
          <p:cNvSpPr>
            <a:spLocks noGrp="1"/>
          </p:cNvSpPr>
          <p:nvPr>
            <p:ph type="dt" sz="half" idx="10"/>
          </p:nvPr>
        </p:nvSpPr>
        <p:spPr/>
        <p:txBody>
          <a:bodyPr/>
          <a:lstStyle/>
          <a:p>
            <a:fld id="{BA5E9A63-2607-4A4E-A0F2-840FC1C7B2C1}" type="datetime1">
              <a:rPr lang="fr-BE" smtClean="0"/>
              <a:t>21/06/2012</a:t>
            </a:fld>
            <a:endParaRPr lang="fr-BE"/>
          </a:p>
        </p:txBody>
      </p:sp>
    </p:spTree>
    <p:extLst>
      <p:ext uri="{BB962C8B-B14F-4D97-AF65-F5344CB8AC3E}">
        <p14:creationId xmlns:p14="http://schemas.microsoft.com/office/powerpoint/2010/main" val="271206061"/>
      </p:ext>
    </p:extLst>
  </p:cSld>
  <p:clrMapOvr>
    <a:masterClrMapping/>
  </p:clrMapOvr>
  <p:transition spd="slow" advTm="20000">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4281" y="3212976"/>
            <a:ext cx="3408995" cy="2011866"/>
          </a:xfrm>
          <a:prstGeom prst="rect">
            <a:avLst/>
          </a:prstGeom>
        </p:spPr>
      </p:pic>
      <p:sp>
        <p:nvSpPr>
          <p:cNvPr id="4" name="ZoneTexte 3"/>
          <p:cNvSpPr txBox="1"/>
          <p:nvPr/>
        </p:nvSpPr>
        <p:spPr>
          <a:xfrm>
            <a:off x="3701461" y="1013827"/>
            <a:ext cx="1686680"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Asuras</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43608" y="1812880"/>
            <a:ext cx="6984776" cy="1200329"/>
          </a:xfrm>
          <a:prstGeom prst="rect">
            <a:avLst/>
          </a:prstGeom>
          <a:noFill/>
        </p:spPr>
        <p:txBody>
          <a:bodyPr wrap="square" numCol="1" rtlCol="0">
            <a:spAutoFit/>
          </a:bodyPr>
          <a:lstStyle/>
          <a:p>
            <a:pPr algn="ctr"/>
            <a:r>
              <a:rPr lang="fr-BE" dirty="0"/>
              <a:t>De leur propre aveu, les minuscules Asuras sont les individus les plus intelligents de toute la </a:t>
            </a:r>
            <a:r>
              <a:rPr lang="fr-BE" dirty="0" err="1"/>
              <a:t>Tyrie</a:t>
            </a:r>
            <a:r>
              <a:rPr lang="fr-BE" dirty="0"/>
              <a:t>. Jadis, ils étaient les maîtres incontestés d'une puissante civilisation souterraine, mais ils furent chassés à la surface par le Grand Destructeur, héraut du dragon ancestral </a:t>
            </a:r>
            <a:r>
              <a:rPr lang="fr-BE" dirty="0" err="1"/>
              <a:t>Primordus</a:t>
            </a:r>
            <a:r>
              <a:rPr lang="fr-BE" dirty="0"/>
              <a:t>.</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12</a:t>
            </a:fld>
            <a:endParaRPr lang="fr-BE"/>
          </a:p>
        </p:txBody>
      </p:sp>
      <p:sp>
        <p:nvSpPr>
          <p:cNvPr id="9" name="Espace réservé de la date 8"/>
          <p:cNvSpPr>
            <a:spLocks noGrp="1"/>
          </p:cNvSpPr>
          <p:nvPr>
            <p:ph type="dt" sz="half" idx="10"/>
          </p:nvPr>
        </p:nvSpPr>
        <p:spPr/>
        <p:txBody>
          <a:bodyPr/>
          <a:lstStyle/>
          <a:p>
            <a:fld id="{C1CEEBB5-53C2-4CD4-80B3-E075FC179510}" type="datetime1">
              <a:rPr lang="fr-BE" smtClean="0"/>
              <a:t>21/06/2012</a:t>
            </a:fld>
            <a:endParaRPr lang="fr-BE"/>
          </a:p>
        </p:txBody>
      </p:sp>
    </p:spTree>
    <p:extLst>
      <p:ext uri="{BB962C8B-B14F-4D97-AF65-F5344CB8AC3E}">
        <p14:creationId xmlns:p14="http://schemas.microsoft.com/office/powerpoint/2010/main" val="2249025716"/>
      </p:ext>
    </p:extLst>
  </p:cSld>
  <p:clrMapOvr>
    <a:masterClrMapping/>
  </p:clrMapOvr>
  <p:transition spd="slow" advTm="20000">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4281" y="3212976"/>
            <a:ext cx="3408995" cy="2011865"/>
          </a:xfrm>
          <a:prstGeom prst="rect">
            <a:avLst/>
          </a:prstGeom>
        </p:spPr>
      </p:pic>
      <p:sp>
        <p:nvSpPr>
          <p:cNvPr id="4" name="ZoneTexte 3"/>
          <p:cNvSpPr txBox="1"/>
          <p:nvPr/>
        </p:nvSpPr>
        <p:spPr>
          <a:xfrm>
            <a:off x="3744742" y="1013827"/>
            <a:ext cx="1600118" cy="830997"/>
          </a:xfrm>
          <a:prstGeom prst="rect">
            <a:avLst/>
          </a:prstGeom>
          <a:noFill/>
        </p:spPr>
        <p:txBody>
          <a:bodyPr wrap="none" rtlCol="0">
            <a:spAutoFit/>
          </a:bodyPr>
          <a:lstStyle/>
          <a:p>
            <a:pPr algn="ctr"/>
            <a:r>
              <a:rPr lang="fr-BE" sz="4800" u="sng" dirty="0" err="1" smtClean="0">
                <a:effectLst>
                  <a:outerShdw blurRad="38100" dist="38100" dir="2700000" algn="tl">
                    <a:srgbClr val="000000">
                      <a:alpha val="43137"/>
                    </a:srgbClr>
                  </a:outerShdw>
                </a:effectLst>
                <a:latin typeface="Monotype Corsiva" pitchFamily="66" charset="0"/>
              </a:rPr>
              <a:t>Charrs</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43608" y="1812880"/>
            <a:ext cx="6984776" cy="1200329"/>
          </a:xfrm>
          <a:prstGeom prst="rect">
            <a:avLst/>
          </a:prstGeom>
          <a:noFill/>
        </p:spPr>
        <p:txBody>
          <a:bodyPr wrap="square" numCol="1" rtlCol="0">
            <a:spAutoFit/>
          </a:bodyPr>
          <a:lstStyle/>
          <a:p>
            <a:pPr algn="ctr"/>
            <a:r>
              <a:rPr lang="fr-BE" dirty="0"/>
              <a:t>Les </a:t>
            </a:r>
            <a:r>
              <a:rPr lang="fr-BE" dirty="0" err="1"/>
              <a:t>Charrs</a:t>
            </a:r>
            <a:r>
              <a:rPr lang="fr-BE" dirty="0"/>
              <a:t> de </a:t>
            </a:r>
            <a:r>
              <a:rPr lang="fr-BE" dirty="0" err="1"/>
              <a:t>Tyrie</a:t>
            </a:r>
            <a:r>
              <a:rPr lang="fr-BE" dirty="0"/>
              <a:t> sont une race de glorieux félins minés par leurs propres succès. Ils ont survécu à la défaite, à l'oppression et aux affres de la guerre civile. Ils ont revendiqué leurs terres ancestrales à la force des armes et rebâti leurs foyers.</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13</a:t>
            </a:fld>
            <a:endParaRPr lang="fr-BE"/>
          </a:p>
        </p:txBody>
      </p:sp>
      <p:sp>
        <p:nvSpPr>
          <p:cNvPr id="9" name="Espace réservé de la date 8"/>
          <p:cNvSpPr>
            <a:spLocks noGrp="1"/>
          </p:cNvSpPr>
          <p:nvPr>
            <p:ph type="dt" sz="half" idx="10"/>
          </p:nvPr>
        </p:nvSpPr>
        <p:spPr/>
        <p:txBody>
          <a:bodyPr/>
          <a:lstStyle/>
          <a:p>
            <a:fld id="{82B9D848-4703-466D-B158-5C5175587178}" type="datetime1">
              <a:rPr lang="fr-BE" smtClean="0"/>
              <a:t>21/06/2012</a:t>
            </a:fld>
            <a:endParaRPr lang="fr-BE"/>
          </a:p>
        </p:txBody>
      </p:sp>
    </p:spTree>
    <p:extLst>
      <p:ext uri="{BB962C8B-B14F-4D97-AF65-F5344CB8AC3E}">
        <p14:creationId xmlns:p14="http://schemas.microsoft.com/office/powerpoint/2010/main" val="1673784239"/>
      </p:ext>
    </p:extLst>
  </p:cSld>
  <p:clrMapOvr>
    <a:masterClrMapping/>
  </p:clrMapOvr>
  <p:transition spd="slow" advTm="20000">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0303" y="1849183"/>
            <a:ext cx="3408995" cy="2011865"/>
          </a:xfrm>
          <a:prstGeom prst="rect">
            <a:avLst/>
          </a:prstGeom>
        </p:spPr>
      </p:pic>
      <p:sp>
        <p:nvSpPr>
          <p:cNvPr id="4" name="ZoneTexte 3"/>
          <p:cNvSpPr txBox="1"/>
          <p:nvPr/>
        </p:nvSpPr>
        <p:spPr>
          <a:xfrm>
            <a:off x="3467423" y="1013827"/>
            <a:ext cx="2154757"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Humains</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43608" y="3861048"/>
            <a:ext cx="6984776" cy="1477328"/>
          </a:xfrm>
          <a:prstGeom prst="rect">
            <a:avLst/>
          </a:prstGeom>
          <a:noFill/>
        </p:spPr>
        <p:txBody>
          <a:bodyPr wrap="square" numCol="1" rtlCol="0">
            <a:spAutoFit/>
          </a:bodyPr>
          <a:lstStyle/>
          <a:p>
            <a:pPr algn="ctr"/>
            <a:r>
              <a:rPr lang="fr-BE" dirty="0"/>
              <a:t>Conflit, guerre, massacre : tel a toujours été le quotidien des humains en </a:t>
            </a:r>
            <a:r>
              <a:rPr lang="fr-BE" dirty="0" err="1"/>
              <a:t>Tyrie</a:t>
            </a:r>
            <a:r>
              <a:rPr lang="fr-BE" dirty="0"/>
              <a:t>. Dépossédés de l'essentiel de leurs terres en l'espace de trois siècles, ils sont aujourd'hui assiégés par des rivaux héréditaires mais aussi de nouveaux ennemis. Envers et contre tous, ils se cramponnent à la vie, plus décidés que jamais à défendre leurs enclaves et l'ardeur de l'esprit </a:t>
            </a:r>
            <a:r>
              <a:rPr lang="fr-BE" dirty="0" smtClean="0"/>
              <a:t>humain.</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14</a:t>
            </a:fld>
            <a:endParaRPr lang="fr-BE"/>
          </a:p>
        </p:txBody>
      </p:sp>
      <p:sp>
        <p:nvSpPr>
          <p:cNvPr id="9" name="Espace réservé de la date 8"/>
          <p:cNvSpPr>
            <a:spLocks noGrp="1"/>
          </p:cNvSpPr>
          <p:nvPr>
            <p:ph type="dt" sz="half" idx="10"/>
          </p:nvPr>
        </p:nvSpPr>
        <p:spPr/>
        <p:txBody>
          <a:bodyPr/>
          <a:lstStyle/>
          <a:p>
            <a:fld id="{892320A8-CBED-4720-986A-AB81BDA47D72}" type="datetime1">
              <a:rPr lang="fr-BE" smtClean="0"/>
              <a:t>21/06/2012</a:t>
            </a:fld>
            <a:endParaRPr lang="fr-BE"/>
          </a:p>
        </p:txBody>
      </p:sp>
    </p:spTree>
    <p:extLst>
      <p:ext uri="{BB962C8B-B14F-4D97-AF65-F5344CB8AC3E}">
        <p14:creationId xmlns:p14="http://schemas.microsoft.com/office/powerpoint/2010/main" val="151599121"/>
      </p:ext>
    </p:extLst>
  </p:cSld>
  <p:clrMapOvr>
    <a:masterClrMapping/>
  </p:clrMapOvr>
  <p:transition spd="slow" advTm="20000">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1849183"/>
            <a:ext cx="3408993" cy="2011865"/>
          </a:xfrm>
          <a:prstGeom prst="rect">
            <a:avLst/>
          </a:prstGeom>
        </p:spPr>
      </p:pic>
      <p:sp>
        <p:nvSpPr>
          <p:cNvPr id="4" name="ZoneTexte 3"/>
          <p:cNvSpPr txBox="1"/>
          <p:nvPr/>
        </p:nvSpPr>
        <p:spPr>
          <a:xfrm>
            <a:off x="3780811" y="1013827"/>
            <a:ext cx="1527983" cy="830997"/>
          </a:xfrm>
          <a:prstGeom prst="rect">
            <a:avLst/>
          </a:prstGeom>
          <a:noFill/>
        </p:spPr>
        <p:txBody>
          <a:bodyPr wrap="none" rtlCol="0">
            <a:spAutoFit/>
          </a:bodyPr>
          <a:lstStyle/>
          <a:p>
            <a:pPr algn="ctr"/>
            <a:r>
              <a:rPr lang="fr-BE" sz="4800" u="sng" dirty="0" err="1" smtClean="0">
                <a:effectLst>
                  <a:outerShdw blurRad="38100" dist="38100" dir="2700000" algn="tl">
                    <a:srgbClr val="000000">
                      <a:alpha val="43137"/>
                    </a:srgbClr>
                  </a:outerShdw>
                </a:effectLst>
                <a:latin typeface="Monotype Corsiva" pitchFamily="66" charset="0"/>
              </a:rPr>
              <a:t>Norns</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4644008" y="1812880"/>
            <a:ext cx="3384376" cy="3416320"/>
          </a:xfrm>
          <a:prstGeom prst="rect">
            <a:avLst/>
          </a:prstGeom>
          <a:noFill/>
        </p:spPr>
        <p:txBody>
          <a:bodyPr wrap="square" numCol="1" rtlCol="0">
            <a:spAutoFit/>
          </a:bodyPr>
          <a:lstStyle/>
          <a:p>
            <a:r>
              <a:rPr lang="fr-BE" dirty="0"/>
              <a:t>Les </a:t>
            </a:r>
            <a:r>
              <a:rPr lang="fr-BE" dirty="0" err="1"/>
              <a:t>Norns</a:t>
            </a:r>
            <a:r>
              <a:rPr lang="fr-BE" dirty="0"/>
              <a:t> sont une race de vaillants barbares </a:t>
            </a:r>
            <a:r>
              <a:rPr lang="fr-BE" dirty="0" err="1"/>
              <a:t>métamorphes</a:t>
            </a:r>
            <a:r>
              <a:rPr lang="fr-BE" dirty="0"/>
              <a:t>. Impétueux, volontaires et passionnés, les </a:t>
            </a:r>
            <a:r>
              <a:rPr lang="fr-BE" dirty="0" err="1"/>
              <a:t>Norns</a:t>
            </a:r>
            <a:r>
              <a:rPr lang="fr-BE" dirty="0"/>
              <a:t> sont un peuple indépendant qui ne prête allégeance à personne. Ils mènent une vie rude mais prospère dans leur bastion au cœur des montagnes, se fiant pour survivre à leurs sens aiguisés, à leur vivacité d'esprit et à la force de leurs puissants avant-bras.</a:t>
            </a:r>
            <a:endParaRPr lang="fr-BE" dirty="0" smtClean="0"/>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15</a:t>
            </a:fld>
            <a:endParaRPr lang="fr-BE"/>
          </a:p>
        </p:txBody>
      </p:sp>
      <p:sp>
        <p:nvSpPr>
          <p:cNvPr id="9" name="Espace réservé de la date 8"/>
          <p:cNvSpPr>
            <a:spLocks noGrp="1"/>
          </p:cNvSpPr>
          <p:nvPr>
            <p:ph type="dt" sz="half" idx="10"/>
          </p:nvPr>
        </p:nvSpPr>
        <p:spPr/>
        <p:txBody>
          <a:bodyPr/>
          <a:lstStyle/>
          <a:p>
            <a:fld id="{D83F90A3-AB5D-4649-A837-9BD50C92F69B}" type="datetime1">
              <a:rPr lang="fr-BE" smtClean="0"/>
              <a:t>21/06/2012</a:t>
            </a:fld>
            <a:endParaRPr lang="fr-BE"/>
          </a:p>
        </p:txBody>
      </p:sp>
    </p:spTree>
    <p:extLst>
      <p:ext uri="{BB962C8B-B14F-4D97-AF65-F5344CB8AC3E}">
        <p14:creationId xmlns:p14="http://schemas.microsoft.com/office/powerpoint/2010/main" val="1812706279"/>
      </p:ext>
    </p:extLst>
  </p:cSld>
  <p:clrMapOvr>
    <a:masterClrMapping/>
  </p:clrMapOvr>
  <p:transition spd="slow" advTm="20000">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9391" y="1849183"/>
            <a:ext cx="3408993" cy="2011864"/>
          </a:xfrm>
          <a:prstGeom prst="rect">
            <a:avLst/>
          </a:prstGeom>
        </p:spPr>
      </p:pic>
      <p:sp>
        <p:nvSpPr>
          <p:cNvPr id="4" name="ZoneTexte 3"/>
          <p:cNvSpPr txBox="1"/>
          <p:nvPr/>
        </p:nvSpPr>
        <p:spPr>
          <a:xfrm>
            <a:off x="3584446" y="1013827"/>
            <a:ext cx="1920719" cy="830997"/>
          </a:xfrm>
          <a:prstGeom prst="rect">
            <a:avLst/>
          </a:prstGeom>
          <a:noFill/>
        </p:spPr>
        <p:txBody>
          <a:bodyPr wrap="none" rtlCol="0">
            <a:spAutoFit/>
          </a:bodyPr>
          <a:lstStyle/>
          <a:p>
            <a:pPr algn="ctr"/>
            <a:r>
              <a:rPr lang="fr-BE" sz="4800" u="sng" dirty="0" err="1" smtClean="0">
                <a:effectLst>
                  <a:outerShdw blurRad="38100" dist="38100" dir="2700000" algn="tl">
                    <a:srgbClr val="000000">
                      <a:alpha val="43137"/>
                    </a:srgbClr>
                  </a:outerShdw>
                </a:effectLst>
                <a:latin typeface="Monotype Corsiva" pitchFamily="66" charset="0"/>
              </a:rPr>
              <a:t>Sylvaris</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160429" y="1849183"/>
            <a:ext cx="3384376" cy="3416320"/>
          </a:xfrm>
          <a:prstGeom prst="rect">
            <a:avLst/>
          </a:prstGeom>
          <a:noFill/>
        </p:spPr>
        <p:txBody>
          <a:bodyPr wrap="square" numCol="1" rtlCol="0">
            <a:spAutoFit/>
          </a:bodyPr>
          <a:lstStyle/>
          <a:p>
            <a:r>
              <a:rPr lang="fr-BE" dirty="0"/>
              <a:t>Les </a:t>
            </a:r>
            <a:r>
              <a:rPr lang="fr-BE" dirty="0" err="1"/>
              <a:t>Sylvaris</a:t>
            </a:r>
            <a:r>
              <a:rPr lang="fr-BE" dirty="0"/>
              <a:t> sont une énigme. D'aspect humanoïde mais d'origine végétale, ces nouveaux venus en </a:t>
            </a:r>
            <a:r>
              <a:rPr lang="fr-BE" dirty="0" err="1"/>
              <a:t>Tyrie</a:t>
            </a:r>
            <a:r>
              <a:rPr lang="fr-BE" dirty="0"/>
              <a:t> n'arpentent le monde que depuis vingt-cinq ans. Tous unis par une origine commune, le puissant Arbre clair qui domine la Côte ternie, ils partagent également un même rêve. Nul ne connaît la raison de leur brusque apparition en </a:t>
            </a:r>
            <a:r>
              <a:rPr lang="fr-BE" dirty="0" err="1"/>
              <a:t>Tyrie</a:t>
            </a:r>
            <a:r>
              <a:rPr lang="fr-BE" dirty="0"/>
              <a:t>. Pas même eux, ce qui les pousse à s'interroger sur le sens de leur vie.</a:t>
            </a:r>
            <a:endParaRPr lang="fr-BE" dirty="0" smtClean="0"/>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16</a:t>
            </a:fld>
            <a:endParaRPr lang="fr-BE"/>
          </a:p>
        </p:txBody>
      </p:sp>
      <p:sp>
        <p:nvSpPr>
          <p:cNvPr id="9" name="Espace réservé de la date 8"/>
          <p:cNvSpPr>
            <a:spLocks noGrp="1"/>
          </p:cNvSpPr>
          <p:nvPr>
            <p:ph type="dt" sz="half" idx="10"/>
          </p:nvPr>
        </p:nvSpPr>
        <p:spPr/>
        <p:txBody>
          <a:bodyPr/>
          <a:lstStyle/>
          <a:p>
            <a:fld id="{8791128C-B5C0-46A4-8620-4298A1BFD11C}" type="datetime1">
              <a:rPr lang="fr-BE" smtClean="0"/>
              <a:t>21/06/2012</a:t>
            </a:fld>
            <a:endParaRPr lang="fr-BE"/>
          </a:p>
        </p:txBody>
      </p:sp>
    </p:spTree>
    <p:extLst>
      <p:ext uri="{BB962C8B-B14F-4D97-AF65-F5344CB8AC3E}">
        <p14:creationId xmlns:p14="http://schemas.microsoft.com/office/powerpoint/2010/main" val="1232951768"/>
      </p:ext>
    </p:extLst>
  </p:cSld>
  <p:clrMapOvr>
    <a:masterClrMapping/>
  </p:clrMapOvr>
  <p:transition spd="slow" advTm="20000">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302352" y="1137518"/>
            <a:ext cx="2541080" cy="923330"/>
          </a:xfrm>
          <a:prstGeom prst="rect">
            <a:avLst/>
          </a:prstGeom>
          <a:noFill/>
        </p:spPr>
        <p:txBody>
          <a:bodyPr wrap="none" lIns="91440" tIns="45720" rIns="91440" bIns="45720">
            <a:spAutoFit/>
          </a:bodyPr>
          <a:lstStyle/>
          <a:p>
            <a:pPr algn="ctr"/>
            <a:r>
              <a:rPr lang="fr-FR" sz="5400" u="sng" dirty="0" smtClean="0">
                <a:effectLst>
                  <a:outerShdw blurRad="38100" dist="38100" dir="2700000" algn="tl">
                    <a:srgbClr val="000000">
                      <a:alpha val="43137"/>
                    </a:srgbClr>
                  </a:outerShdw>
                </a:effectLst>
                <a:latin typeface="Monotype Corsiva" pitchFamily="66" charset="0"/>
              </a:rPr>
              <a:t>Sommaire</a:t>
            </a:r>
            <a:endParaRPr lang="fr-FR" sz="5400" u="sng" dirty="0">
              <a:effectLst>
                <a:outerShdw blurRad="38100" dist="38100" dir="2700000" algn="tl">
                  <a:srgbClr val="000000">
                    <a:alpha val="43137"/>
                  </a:srgbClr>
                </a:outerShdw>
              </a:effectLst>
              <a:latin typeface="Monotype Corsiva" pitchFamily="66" charset="0"/>
            </a:endParaRPr>
          </a:p>
        </p:txBody>
      </p:sp>
      <p:sp>
        <p:nvSpPr>
          <p:cNvPr id="3" name="ZoneTexte 2"/>
          <p:cNvSpPr txBox="1"/>
          <p:nvPr/>
        </p:nvSpPr>
        <p:spPr>
          <a:xfrm>
            <a:off x="1116506" y="2361074"/>
            <a:ext cx="2015334" cy="707886"/>
          </a:xfrm>
          <a:prstGeom prst="rect">
            <a:avLst/>
          </a:prstGeom>
          <a:noFill/>
        </p:spPr>
        <p:txBody>
          <a:bodyPr wrap="square" rtlCol="0">
            <a:spAutoFit/>
          </a:bodyPr>
          <a:lstStyle/>
          <a:p>
            <a:pPr marL="514350" indent="-514350">
              <a:buFont typeface="+mj-lt"/>
              <a:buAutoNum type="romanUcPeriod"/>
            </a:pPr>
            <a:r>
              <a:rPr lang="fr-BE" sz="2000" dirty="0" smtClean="0">
                <a:effectLst>
                  <a:outerShdw blurRad="38100" dist="38100" dir="2700000" algn="tl">
                    <a:srgbClr val="000000">
                      <a:alpha val="43137"/>
                    </a:srgbClr>
                  </a:outerShdw>
                </a:effectLst>
              </a:rPr>
              <a:t>Les classes</a:t>
            </a:r>
          </a:p>
          <a:p>
            <a:pPr marL="514350" indent="-514350">
              <a:buFont typeface="+mj-lt"/>
              <a:buAutoNum type="romanUcPeriod"/>
            </a:pPr>
            <a:r>
              <a:rPr lang="fr-BE" sz="2000" dirty="0" smtClean="0">
                <a:effectLst>
                  <a:outerShdw blurRad="38100" dist="38100" dir="2700000" algn="tl">
                    <a:srgbClr val="000000">
                      <a:alpha val="43137"/>
                    </a:srgbClr>
                  </a:outerShdw>
                </a:effectLst>
              </a:rPr>
              <a:t>Les races</a:t>
            </a:r>
            <a:endParaRPr lang="fr-BE" sz="2000" dirty="0">
              <a:effectLst>
                <a:outerShdw blurRad="38100" dist="38100" dir="2700000" algn="tl">
                  <a:srgbClr val="000000">
                    <a:alpha val="43137"/>
                  </a:srgbClr>
                </a:outerShdw>
              </a:effectLst>
            </a:endParaRPr>
          </a:p>
        </p:txBody>
      </p:sp>
      <p:pic>
        <p:nvPicPr>
          <p:cNvPr id="4" name="GW2_The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04248" y="1269164"/>
            <a:ext cx="609600" cy="609600"/>
          </a:xfrm>
          <a:prstGeom prst="rect">
            <a:avLst/>
          </a:prstGeom>
        </p:spPr>
      </p:pic>
      <p:pic>
        <p:nvPicPr>
          <p:cNvPr id="1028"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Graphique 4"/>
          <p:cNvGraphicFramePr/>
          <p:nvPr>
            <p:extLst>
              <p:ext uri="{D42A27DB-BD31-4B8C-83A1-F6EECF244321}">
                <p14:modId xmlns:p14="http://schemas.microsoft.com/office/powerpoint/2010/main" val="2986701083"/>
              </p:ext>
            </p:extLst>
          </p:nvPr>
        </p:nvGraphicFramePr>
        <p:xfrm>
          <a:off x="4860032" y="2204864"/>
          <a:ext cx="3047108" cy="2824088"/>
        </p:xfrm>
        <a:graphic>
          <a:graphicData uri="http://schemas.openxmlformats.org/drawingml/2006/chart">
            <c:chart xmlns:c="http://schemas.openxmlformats.org/drawingml/2006/chart" xmlns:r="http://schemas.openxmlformats.org/officeDocument/2006/relationships" r:id="rId9"/>
          </a:graphicData>
        </a:graphic>
      </p:graphicFrame>
      <p:sp>
        <p:nvSpPr>
          <p:cNvPr id="7" name="Espace réservé du numéro de diapositive 6"/>
          <p:cNvSpPr>
            <a:spLocks noGrp="1"/>
          </p:cNvSpPr>
          <p:nvPr>
            <p:ph type="sldNum" sz="quarter" idx="12"/>
          </p:nvPr>
        </p:nvSpPr>
        <p:spPr/>
        <p:txBody>
          <a:bodyPr/>
          <a:lstStyle/>
          <a:p>
            <a:fld id="{924ACDF8-BA92-4DC2-AA92-19B9C6A3D672}" type="slidenum">
              <a:rPr lang="fr-BE" smtClean="0"/>
              <a:t>2</a:t>
            </a:fld>
            <a:endParaRPr lang="fr-BE"/>
          </a:p>
        </p:txBody>
      </p:sp>
      <p:sp>
        <p:nvSpPr>
          <p:cNvPr id="8" name="Espace réservé de la date 7"/>
          <p:cNvSpPr>
            <a:spLocks noGrp="1"/>
          </p:cNvSpPr>
          <p:nvPr>
            <p:ph type="dt" sz="half" idx="10"/>
          </p:nvPr>
        </p:nvSpPr>
        <p:spPr/>
        <p:txBody>
          <a:bodyPr/>
          <a:lstStyle/>
          <a:p>
            <a:fld id="{83FBB5EA-5109-4FC3-B15A-AA1D52A54023}" type="datetime1">
              <a:rPr lang="fr-BE" smtClean="0"/>
              <a:t>21/06/2012</a:t>
            </a:fld>
            <a:endParaRPr lang="fr-BE" dirty="0"/>
          </a:p>
        </p:txBody>
      </p:sp>
    </p:spTree>
    <p:extLst>
      <p:ext uri="{BB962C8B-B14F-4D97-AF65-F5344CB8AC3E}">
        <p14:creationId xmlns:p14="http://schemas.microsoft.com/office/powerpoint/2010/main" val="200649170"/>
      </p:ext>
    </p:extLst>
  </p:cSld>
  <p:clrMapOvr>
    <a:masterClrMapping/>
  </p:clrMapOvr>
  <mc:AlternateContent xmlns:mc="http://schemas.openxmlformats.org/markup-compatibility/2006" xmlns:p14="http://schemas.microsoft.com/office/powerpoint/2010/main">
    <mc:Choice Requires="p14">
      <p:transition spd="slow" p14:dur="4400" advTm="20000">
        <p14:honeycomb/>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7" fill="remove"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844824"/>
            <a:ext cx="3417328" cy="2016224"/>
          </a:xfrm>
          <a:prstGeom prst="rect">
            <a:avLst/>
          </a:prstGeom>
        </p:spPr>
      </p:pic>
      <p:sp>
        <p:nvSpPr>
          <p:cNvPr id="4" name="ZoneTexte 3"/>
          <p:cNvSpPr txBox="1"/>
          <p:nvPr/>
        </p:nvSpPr>
        <p:spPr>
          <a:xfrm>
            <a:off x="2843808" y="1013827"/>
            <a:ext cx="3438762" cy="830997"/>
          </a:xfrm>
          <a:prstGeom prst="rect">
            <a:avLst/>
          </a:prstGeom>
          <a:noFill/>
        </p:spPr>
        <p:txBody>
          <a:bodyPr wrap="none" rtlCol="0">
            <a:spAutoFit/>
          </a:bodyPr>
          <a:lstStyle/>
          <a:p>
            <a:r>
              <a:rPr lang="fr-BE" sz="4800" u="sng" dirty="0">
                <a:effectLst>
                  <a:outerShdw blurRad="38100" dist="38100" dir="2700000" algn="tl">
                    <a:srgbClr val="000000">
                      <a:alpha val="43137"/>
                    </a:srgbClr>
                  </a:outerShdw>
                </a:effectLst>
                <a:latin typeface="Monotype Corsiva" pitchFamily="66" charset="0"/>
              </a:rPr>
              <a:t>L'</a:t>
            </a:r>
            <a:r>
              <a:rPr lang="fr-BE" sz="4800" u="sng" dirty="0" err="1">
                <a:effectLst>
                  <a:outerShdw blurRad="38100" dist="38100" dir="2700000" algn="tl">
                    <a:srgbClr val="000000">
                      <a:alpha val="43137"/>
                    </a:srgbClr>
                  </a:outerShdw>
                </a:effectLst>
                <a:latin typeface="Monotype Corsiva" pitchFamily="66" charset="0"/>
              </a:rPr>
              <a:t>élémentaliste</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4604952" y="1812880"/>
            <a:ext cx="3639456" cy="2585323"/>
          </a:xfrm>
          <a:prstGeom prst="rect">
            <a:avLst/>
          </a:prstGeom>
          <a:noFill/>
        </p:spPr>
        <p:txBody>
          <a:bodyPr wrap="square" numCol="1" rtlCol="0">
            <a:spAutoFit/>
          </a:bodyPr>
          <a:lstStyle/>
          <a:p>
            <a:r>
              <a:rPr lang="fr-BE" dirty="0" smtClean="0"/>
              <a:t>L'</a:t>
            </a:r>
            <a:r>
              <a:rPr lang="fr-BE" dirty="0" err="1" smtClean="0"/>
              <a:t>élémentaliste</a:t>
            </a:r>
            <a:r>
              <a:rPr lang="fr-BE" dirty="0" smtClean="0"/>
              <a:t> </a:t>
            </a:r>
            <a:r>
              <a:rPr lang="fr-BE" dirty="0"/>
              <a:t>canalise la puissance destructrice des forces naturelles, commandant au feu, à l'air, à la terre et à l'eau. Elle compense sa faible résistance physique par sa capacité à infliger de sérieux dégâts en une seule attaque, </a:t>
            </a:r>
            <a:r>
              <a:rPr lang="fr-BE" dirty="0" smtClean="0"/>
              <a:t>frappant </a:t>
            </a:r>
            <a:r>
              <a:rPr lang="fr-BE" dirty="0"/>
              <a:t>les ennemis à distance avant qu'ils ne deviennent une menace. </a:t>
            </a:r>
          </a:p>
        </p:txBody>
      </p:sp>
      <p:pic>
        <p:nvPicPr>
          <p:cNvPr id="8"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14" name="Espace réservé du numéro de diapositive 13"/>
          <p:cNvSpPr>
            <a:spLocks noGrp="1"/>
          </p:cNvSpPr>
          <p:nvPr>
            <p:ph type="sldNum" sz="quarter" idx="12"/>
          </p:nvPr>
        </p:nvSpPr>
        <p:spPr/>
        <p:txBody>
          <a:bodyPr/>
          <a:lstStyle/>
          <a:p>
            <a:fld id="{924ACDF8-BA92-4DC2-AA92-19B9C6A3D672}" type="slidenum">
              <a:rPr lang="fr-BE" smtClean="0"/>
              <a:t>3</a:t>
            </a:fld>
            <a:endParaRPr lang="fr-BE"/>
          </a:p>
        </p:txBody>
      </p:sp>
      <p:sp>
        <p:nvSpPr>
          <p:cNvPr id="15" name="Espace réservé de la date 14"/>
          <p:cNvSpPr>
            <a:spLocks noGrp="1"/>
          </p:cNvSpPr>
          <p:nvPr>
            <p:ph type="dt" sz="half" idx="10"/>
          </p:nvPr>
        </p:nvSpPr>
        <p:spPr/>
        <p:txBody>
          <a:bodyPr/>
          <a:lstStyle/>
          <a:p>
            <a:fld id="{AFE3DA98-6009-4F57-9029-4887B546B3EE}" type="datetime1">
              <a:rPr lang="fr-BE" smtClean="0"/>
              <a:t>21/06/2012</a:t>
            </a:fld>
            <a:endParaRPr lang="fr-BE"/>
          </a:p>
        </p:txBody>
      </p:sp>
    </p:spTree>
    <p:extLst>
      <p:ext uri="{BB962C8B-B14F-4D97-AF65-F5344CB8AC3E}">
        <p14:creationId xmlns:p14="http://schemas.microsoft.com/office/powerpoint/2010/main" val="2111629807"/>
      </p:ext>
    </p:extLst>
  </p:cSld>
  <p:clrMapOvr>
    <a:masterClrMapping/>
  </p:clrMapOvr>
  <p:transition spd="slow" advTm="2000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763688" y="1013827"/>
            <a:ext cx="5556329" cy="830997"/>
          </a:xfrm>
          <a:prstGeom prst="rect">
            <a:avLst/>
          </a:prstGeom>
          <a:noFill/>
        </p:spPr>
        <p:txBody>
          <a:bodyPr wrap="none" rtlCol="0">
            <a:spAutoFit/>
          </a:bodyPr>
          <a:lstStyle/>
          <a:p>
            <a:r>
              <a:rPr lang="fr-BE" sz="4800" u="sng" dirty="0" smtClean="0">
                <a:effectLst>
                  <a:outerShdw blurRad="38100" dist="38100" dir="2700000" algn="tl">
                    <a:srgbClr val="000000">
                      <a:alpha val="43137"/>
                    </a:srgbClr>
                  </a:outerShdw>
                </a:effectLst>
                <a:latin typeface="Monotype Corsiva" pitchFamily="66" charset="0"/>
              </a:rPr>
              <a:t>Magies de l'</a:t>
            </a:r>
            <a:r>
              <a:rPr lang="fr-BE" sz="4800" u="sng" dirty="0" err="1" smtClean="0">
                <a:effectLst>
                  <a:outerShdw blurRad="38100" dist="38100" dir="2700000" algn="tl">
                    <a:srgbClr val="000000">
                      <a:alpha val="43137"/>
                    </a:srgbClr>
                  </a:outerShdw>
                </a:effectLst>
                <a:latin typeface="Monotype Corsiva" pitchFamily="66" charset="0"/>
              </a:rPr>
              <a:t>élémentaliste</a:t>
            </a:r>
            <a:endParaRPr lang="fr-BE" sz="4800" u="sng" dirty="0">
              <a:effectLst>
                <a:outerShdw blurRad="38100" dist="38100" dir="2700000" algn="tl">
                  <a:srgbClr val="000000">
                    <a:alpha val="43137"/>
                  </a:srgbClr>
                </a:outerShdw>
              </a:effectLst>
              <a:latin typeface="Monotype Corsiva" pitchFamily="66" charset="0"/>
            </a:endParaRPr>
          </a:p>
        </p:txBody>
      </p:sp>
      <p:pic>
        <p:nvPicPr>
          <p:cNvPr id="8"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me 5"/>
          <p:cNvGraphicFramePr/>
          <p:nvPr>
            <p:extLst>
              <p:ext uri="{D42A27DB-BD31-4B8C-83A1-F6EECF244321}">
                <p14:modId xmlns:p14="http://schemas.microsoft.com/office/powerpoint/2010/main" val="3981194160"/>
              </p:ext>
            </p:extLst>
          </p:nvPr>
        </p:nvGraphicFramePr>
        <p:xfrm>
          <a:off x="899592" y="1124744"/>
          <a:ext cx="7272808"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Espace réservé du numéro de diapositive 9"/>
          <p:cNvSpPr>
            <a:spLocks noGrp="1"/>
          </p:cNvSpPr>
          <p:nvPr>
            <p:ph type="sldNum" sz="quarter" idx="12"/>
          </p:nvPr>
        </p:nvSpPr>
        <p:spPr/>
        <p:txBody>
          <a:bodyPr/>
          <a:lstStyle/>
          <a:p>
            <a:fld id="{924ACDF8-BA92-4DC2-AA92-19B9C6A3D672}" type="slidenum">
              <a:rPr lang="fr-BE" smtClean="0"/>
              <a:t>4</a:t>
            </a:fld>
            <a:endParaRPr lang="fr-BE"/>
          </a:p>
        </p:txBody>
      </p:sp>
      <p:sp>
        <p:nvSpPr>
          <p:cNvPr id="11" name="Espace réservé de la date 10"/>
          <p:cNvSpPr>
            <a:spLocks noGrp="1"/>
          </p:cNvSpPr>
          <p:nvPr>
            <p:ph type="dt" sz="half" idx="10"/>
          </p:nvPr>
        </p:nvSpPr>
        <p:spPr/>
        <p:txBody>
          <a:bodyPr/>
          <a:lstStyle/>
          <a:p>
            <a:fld id="{A6A9126A-FF73-4899-908B-CD46A72EBA1D}" type="datetime1">
              <a:rPr lang="fr-BE" smtClean="0"/>
              <a:t>21/06/2012</a:t>
            </a:fld>
            <a:endParaRPr lang="fr-BE"/>
          </a:p>
        </p:txBody>
      </p:sp>
    </p:spTree>
    <p:extLst>
      <p:ext uri="{BB962C8B-B14F-4D97-AF65-F5344CB8AC3E}">
        <p14:creationId xmlns:p14="http://schemas.microsoft.com/office/powerpoint/2010/main" val="327186187"/>
      </p:ext>
    </p:extLst>
  </p:cSld>
  <p:clrMapOvr>
    <a:masterClrMapping/>
  </p:clrMapOvr>
  <p:transition spd="slow" advTm="2000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008" y="1844825"/>
            <a:ext cx="3417328" cy="2016223"/>
          </a:xfrm>
          <a:prstGeom prst="rect">
            <a:avLst/>
          </a:prstGeom>
        </p:spPr>
      </p:pic>
      <p:sp>
        <p:nvSpPr>
          <p:cNvPr id="4" name="ZoneTexte 3"/>
          <p:cNvSpPr txBox="1"/>
          <p:nvPr/>
        </p:nvSpPr>
        <p:spPr>
          <a:xfrm>
            <a:off x="3275856" y="1013827"/>
            <a:ext cx="2537874"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Le guerrier</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04552" y="1772816"/>
            <a:ext cx="3639456" cy="2585323"/>
          </a:xfrm>
          <a:prstGeom prst="rect">
            <a:avLst/>
          </a:prstGeom>
          <a:noFill/>
        </p:spPr>
        <p:txBody>
          <a:bodyPr wrap="square" numCol="1" rtlCol="0">
            <a:spAutoFit/>
          </a:bodyPr>
          <a:lstStyle/>
          <a:p>
            <a:pPr algn="r"/>
            <a:r>
              <a:rPr lang="fr-BE" dirty="0"/>
              <a:t>Le guerrier est un expert en maniement d'armes et compte sur sa vitesse, sa force, sa résistance et son armure lourde pour survivre au cours d'une bataille. Il peut essuyer de nombreux coups dans le feu de l'action, tout en augmentant son adrénaline pour infliger davantage de dégâts.</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5</a:t>
            </a:fld>
            <a:endParaRPr lang="fr-BE"/>
          </a:p>
        </p:txBody>
      </p:sp>
      <p:sp>
        <p:nvSpPr>
          <p:cNvPr id="9" name="Espace réservé de la date 8"/>
          <p:cNvSpPr>
            <a:spLocks noGrp="1"/>
          </p:cNvSpPr>
          <p:nvPr>
            <p:ph type="dt" sz="half" idx="10"/>
          </p:nvPr>
        </p:nvSpPr>
        <p:spPr/>
        <p:txBody>
          <a:bodyPr/>
          <a:lstStyle/>
          <a:p>
            <a:fld id="{FFBCA91A-D5D8-4FC6-AD60-F6F0F2D624CD}" type="datetime1">
              <a:rPr lang="fr-BE" smtClean="0"/>
              <a:t>21/06/2012</a:t>
            </a:fld>
            <a:endParaRPr lang="fr-BE"/>
          </a:p>
        </p:txBody>
      </p:sp>
    </p:spTree>
    <p:extLst>
      <p:ext uri="{BB962C8B-B14F-4D97-AF65-F5344CB8AC3E}">
        <p14:creationId xmlns:p14="http://schemas.microsoft.com/office/powerpoint/2010/main" val="3852683850"/>
      </p:ext>
    </p:extLst>
  </p:cSld>
  <p:clrMapOvr>
    <a:masterClrMapping/>
  </p:clrMapOvr>
  <p:transition spd="slow" advTm="20000">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3574915"/>
            <a:ext cx="3417328" cy="2012426"/>
          </a:xfrm>
          <a:prstGeom prst="rect">
            <a:avLst/>
          </a:prstGeom>
        </p:spPr>
      </p:pic>
      <p:sp>
        <p:nvSpPr>
          <p:cNvPr id="4" name="ZoneTexte 3"/>
          <p:cNvSpPr txBox="1"/>
          <p:nvPr/>
        </p:nvSpPr>
        <p:spPr>
          <a:xfrm>
            <a:off x="3411311" y="1013827"/>
            <a:ext cx="2266967"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Le rôdeur</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04552" y="1772816"/>
            <a:ext cx="6951824" cy="1754326"/>
          </a:xfrm>
          <a:prstGeom prst="rect">
            <a:avLst/>
          </a:prstGeom>
          <a:noFill/>
        </p:spPr>
        <p:txBody>
          <a:bodyPr wrap="square" numCol="1" rtlCol="0">
            <a:spAutoFit/>
          </a:bodyPr>
          <a:lstStyle/>
          <a:p>
            <a:pPr algn="ctr"/>
            <a:r>
              <a:rPr lang="fr-BE" dirty="0"/>
              <a:t>La polyvalence du rôdeur ne l'empêche pas d'exceller dans tout ce qu'il accomplit grâce à sa vue perçante, sa main assurée et sa maîtrise des énergies naturelles. Expert du combat à distance, il est capable de faire pleuvoir la mort sur l'ennemi à l'aide de son arc. Disposant d'une véritable ménagerie de familiers, le rôdeur peut s'adapter aux forces et faiblesses de ses adversaires.</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6</a:t>
            </a:fld>
            <a:endParaRPr lang="fr-BE"/>
          </a:p>
        </p:txBody>
      </p:sp>
      <p:sp>
        <p:nvSpPr>
          <p:cNvPr id="9" name="Espace réservé de la date 8"/>
          <p:cNvSpPr>
            <a:spLocks noGrp="1"/>
          </p:cNvSpPr>
          <p:nvPr>
            <p:ph type="dt" sz="half" idx="10"/>
          </p:nvPr>
        </p:nvSpPr>
        <p:spPr/>
        <p:txBody>
          <a:bodyPr/>
          <a:lstStyle/>
          <a:p>
            <a:fld id="{290DBC25-E089-4EA7-BF1F-CF77335BE02D}" type="datetime1">
              <a:rPr lang="fr-BE" smtClean="0"/>
              <a:t>21/06/2012</a:t>
            </a:fld>
            <a:endParaRPr lang="fr-BE"/>
          </a:p>
        </p:txBody>
      </p:sp>
    </p:spTree>
    <p:extLst>
      <p:ext uri="{BB962C8B-B14F-4D97-AF65-F5344CB8AC3E}">
        <p14:creationId xmlns:p14="http://schemas.microsoft.com/office/powerpoint/2010/main" val="327373290"/>
      </p:ext>
    </p:extLst>
  </p:cSld>
  <p:clrMapOvr>
    <a:masterClrMapping/>
  </p:clrMapOvr>
  <p:transition spd="slow" advTm="2000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9760" y="1848622"/>
            <a:ext cx="3417326" cy="2012426"/>
          </a:xfrm>
          <a:prstGeom prst="rect">
            <a:avLst/>
          </a:prstGeom>
        </p:spPr>
      </p:pic>
      <p:sp>
        <p:nvSpPr>
          <p:cNvPr id="4" name="ZoneTexte 3"/>
          <p:cNvSpPr txBox="1"/>
          <p:nvPr/>
        </p:nvSpPr>
        <p:spPr>
          <a:xfrm>
            <a:off x="2973692" y="1013827"/>
            <a:ext cx="3142207"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Le nécromant</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004552" y="3933056"/>
            <a:ext cx="6951824" cy="1200329"/>
          </a:xfrm>
          <a:prstGeom prst="rect">
            <a:avLst/>
          </a:prstGeom>
          <a:noFill/>
        </p:spPr>
        <p:txBody>
          <a:bodyPr wrap="square" numCol="1" rtlCol="0">
            <a:spAutoFit/>
          </a:bodyPr>
          <a:lstStyle/>
          <a:p>
            <a:pPr algn="ctr"/>
            <a:r>
              <a:rPr lang="fr-BE" dirty="0"/>
              <a:t>Le nécromant est un adepte des arts obscurs : il invoque des sbires morts-vivants, déchaîne le pouvoir des âmes perdues et absorbe l'essence vitale de ses ennemis. Le nécromant se repaît de force vitale : il l'emploie à relever ses alliés d'entre les défunts et à se dérober à la mort.</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numéro de diapositive 8"/>
          <p:cNvSpPr>
            <a:spLocks noGrp="1"/>
          </p:cNvSpPr>
          <p:nvPr>
            <p:ph type="sldNum" sz="quarter" idx="12"/>
          </p:nvPr>
        </p:nvSpPr>
        <p:spPr/>
        <p:txBody>
          <a:bodyPr/>
          <a:lstStyle/>
          <a:p>
            <a:fld id="{924ACDF8-BA92-4DC2-AA92-19B9C6A3D672}" type="slidenum">
              <a:rPr lang="fr-BE" smtClean="0"/>
              <a:t>7</a:t>
            </a:fld>
            <a:endParaRPr lang="fr-BE"/>
          </a:p>
        </p:txBody>
      </p:sp>
      <p:sp>
        <p:nvSpPr>
          <p:cNvPr id="10" name="Espace réservé de la date 9"/>
          <p:cNvSpPr>
            <a:spLocks noGrp="1"/>
          </p:cNvSpPr>
          <p:nvPr>
            <p:ph type="dt" sz="half" idx="10"/>
          </p:nvPr>
        </p:nvSpPr>
        <p:spPr/>
        <p:txBody>
          <a:bodyPr/>
          <a:lstStyle/>
          <a:p>
            <a:fld id="{629DF7D3-80D5-4ECB-A877-14ACF9923E3A}" type="datetime1">
              <a:rPr lang="fr-BE" smtClean="0"/>
              <a:t>21/06/2012</a:t>
            </a:fld>
            <a:endParaRPr lang="fr-BE"/>
          </a:p>
        </p:txBody>
      </p:sp>
    </p:spTree>
    <p:extLst>
      <p:ext uri="{BB962C8B-B14F-4D97-AF65-F5344CB8AC3E}">
        <p14:creationId xmlns:p14="http://schemas.microsoft.com/office/powerpoint/2010/main" val="1480788670"/>
      </p:ext>
    </p:extLst>
  </p:cSld>
  <p:clrMapOvr>
    <a:masterClrMapping/>
  </p:clrMapOvr>
  <p:transition spd="slow" advTm="20000">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3437" y="3576814"/>
            <a:ext cx="3410891" cy="2012426"/>
          </a:xfrm>
          <a:prstGeom prst="rect">
            <a:avLst/>
          </a:prstGeom>
        </p:spPr>
      </p:pic>
      <p:sp>
        <p:nvSpPr>
          <p:cNvPr id="4" name="ZoneTexte 3"/>
          <p:cNvSpPr txBox="1"/>
          <p:nvPr/>
        </p:nvSpPr>
        <p:spPr>
          <a:xfrm>
            <a:off x="3300705" y="1013827"/>
            <a:ext cx="2488182"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Le gardien</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1364592" y="1772816"/>
            <a:ext cx="5079616" cy="2031325"/>
          </a:xfrm>
          <a:prstGeom prst="rect">
            <a:avLst/>
          </a:prstGeom>
          <a:noFill/>
        </p:spPr>
        <p:txBody>
          <a:bodyPr wrap="square" numCol="1" rtlCol="0">
            <a:spAutoFit/>
          </a:bodyPr>
          <a:lstStyle/>
          <a:p>
            <a:r>
              <a:rPr lang="fr-BE" dirty="0"/>
              <a:t>Dévotion : tel est le maître mot du gardien, qui invoque de puissantes Vertus pour occire ses ennemis et protéger ses alliés. Maniant avec une égale maîtrise le bâton et le marteau à deux mains, c'est un tacticien émérite qui n'hésite pas à sacrifier ses propres défenses pour donner à ses alliés l'ascendant qui les mènera à la victoire</a:t>
            </a:r>
            <a:r>
              <a:rPr lang="fr-BE" dirty="0" smtClean="0"/>
              <a:t>.</a:t>
            </a:r>
            <a:endParaRPr lang="fr-BE" dirty="0"/>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8</a:t>
            </a:fld>
            <a:endParaRPr lang="fr-BE"/>
          </a:p>
        </p:txBody>
      </p:sp>
      <p:sp>
        <p:nvSpPr>
          <p:cNvPr id="9" name="Espace réservé de la date 8"/>
          <p:cNvSpPr>
            <a:spLocks noGrp="1"/>
          </p:cNvSpPr>
          <p:nvPr>
            <p:ph type="dt" sz="half" idx="10"/>
          </p:nvPr>
        </p:nvSpPr>
        <p:spPr/>
        <p:txBody>
          <a:bodyPr/>
          <a:lstStyle/>
          <a:p>
            <a:fld id="{72AA6283-CF81-4CC8-A3EC-382C2B74B79D}" type="datetime1">
              <a:rPr lang="fr-BE" smtClean="0"/>
              <a:t>21/06/2012</a:t>
            </a:fld>
            <a:endParaRPr lang="fr-BE"/>
          </a:p>
        </p:txBody>
      </p:sp>
    </p:spTree>
    <p:extLst>
      <p:ext uri="{BB962C8B-B14F-4D97-AF65-F5344CB8AC3E}">
        <p14:creationId xmlns:p14="http://schemas.microsoft.com/office/powerpoint/2010/main" val="645439991"/>
      </p:ext>
    </p:extLst>
  </p:cSld>
  <p:clrMapOvr>
    <a:masterClrMapping/>
  </p:clrMapOvr>
  <p:transition spd="slow" advTm="2000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033" y="2640710"/>
            <a:ext cx="3409943" cy="2012426"/>
          </a:xfrm>
          <a:prstGeom prst="rect">
            <a:avLst/>
          </a:prstGeom>
        </p:spPr>
      </p:pic>
      <p:sp>
        <p:nvSpPr>
          <p:cNvPr id="4" name="ZoneTexte 3"/>
          <p:cNvSpPr txBox="1"/>
          <p:nvPr/>
        </p:nvSpPr>
        <p:spPr>
          <a:xfrm>
            <a:off x="3429747" y="1013827"/>
            <a:ext cx="2230099" cy="830997"/>
          </a:xfrm>
          <a:prstGeom prst="rect">
            <a:avLst/>
          </a:prstGeom>
          <a:noFill/>
        </p:spPr>
        <p:txBody>
          <a:bodyPr wrap="none" rtlCol="0">
            <a:spAutoFit/>
          </a:bodyPr>
          <a:lstStyle/>
          <a:p>
            <a:pPr algn="ctr"/>
            <a:r>
              <a:rPr lang="fr-BE" sz="4800" u="sng" dirty="0" smtClean="0">
                <a:effectLst>
                  <a:outerShdw blurRad="38100" dist="38100" dir="2700000" algn="tl">
                    <a:srgbClr val="000000">
                      <a:alpha val="43137"/>
                    </a:srgbClr>
                  </a:outerShdw>
                </a:effectLst>
                <a:latin typeface="Monotype Corsiva" pitchFamily="66" charset="0"/>
              </a:rPr>
              <a:t>Le voleur</a:t>
            </a:r>
            <a:endParaRPr lang="fr-BE" sz="4800" u="sng" dirty="0">
              <a:effectLst>
                <a:outerShdw blurRad="38100" dist="38100" dir="2700000" algn="tl">
                  <a:srgbClr val="000000">
                    <a:alpha val="43137"/>
                  </a:srgbClr>
                </a:outerShdw>
              </a:effectLst>
              <a:latin typeface="Monotype Corsiva" pitchFamily="66" charset="0"/>
            </a:endParaRPr>
          </a:p>
        </p:txBody>
      </p:sp>
      <p:sp>
        <p:nvSpPr>
          <p:cNvPr id="5" name="ZoneTexte 4"/>
          <p:cNvSpPr txBox="1"/>
          <p:nvPr/>
        </p:nvSpPr>
        <p:spPr>
          <a:xfrm>
            <a:off x="4355976" y="1812880"/>
            <a:ext cx="3816424" cy="3416320"/>
          </a:xfrm>
          <a:prstGeom prst="rect">
            <a:avLst/>
          </a:prstGeom>
          <a:noFill/>
        </p:spPr>
        <p:txBody>
          <a:bodyPr wrap="square" numCol="1" rtlCol="0">
            <a:spAutoFit/>
          </a:bodyPr>
          <a:lstStyle/>
          <a:p>
            <a:pPr algn="ctr"/>
            <a:r>
              <a:rPr lang="fr-BE" dirty="0"/>
              <a:t>Maître de la furtivité et de la surprise, le voleur est d'autant plus mortel quand il prend l'ennemi au dépourvu. Il compense ses relatives lacunes en termes d'armure et de santé par sa rapidité et ses facultés d'esquive. Il n'a pas son pareil pour se fondre dans les recoins obscurs, disparaître sans crier gare ou voler des objets à ses adversaires pour les retourner contre eux. L'ennemi a intérêt à rester sur le qui-vive s'il tient, justement, à la vie.</a:t>
            </a:r>
          </a:p>
        </p:txBody>
      </p:sp>
      <p:pic>
        <p:nvPicPr>
          <p:cNvPr id="6" name="Picture 4" descr="C:\Users\Jyuki\AppData\Local\Microsoft\Windows\Temporary Internet Files\Content.IE5\B1ELN6NL\MC900442158[1].png">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2360" y="5273999"/>
            <a:ext cx="589706" cy="5897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Jyuki\AppData\Local\Microsoft\Windows\Temporary Internet Files\Content.IE5\6U1RQ2C6\MC900442157[1].png">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5273999"/>
            <a:ext cx="589706" cy="589706"/>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numéro de diapositive 7"/>
          <p:cNvSpPr>
            <a:spLocks noGrp="1"/>
          </p:cNvSpPr>
          <p:nvPr>
            <p:ph type="sldNum" sz="quarter" idx="12"/>
          </p:nvPr>
        </p:nvSpPr>
        <p:spPr/>
        <p:txBody>
          <a:bodyPr/>
          <a:lstStyle/>
          <a:p>
            <a:fld id="{924ACDF8-BA92-4DC2-AA92-19B9C6A3D672}" type="slidenum">
              <a:rPr lang="fr-BE" smtClean="0"/>
              <a:t>9</a:t>
            </a:fld>
            <a:endParaRPr lang="fr-BE"/>
          </a:p>
        </p:txBody>
      </p:sp>
      <p:sp>
        <p:nvSpPr>
          <p:cNvPr id="9" name="Espace réservé de la date 8"/>
          <p:cNvSpPr>
            <a:spLocks noGrp="1"/>
          </p:cNvSpPr>
          <p:nvPr>
            <p:ph type="dt" sz="half" idx="10"/>
          </p:nvPr>
        </p:nvSpPr>
        <p:spPr/>
        <p:txBody>
          <a:bodyPr/>
          <a:lstStyle/>
          <a:p>
            <a:fld id="{B79249E6-21F6-4346-968A-82AD4ED8D54C}" type="datetime1">
              <a:rPr lang="fr-BE" smtClean="0"/>
              <a:t>21/06/2012</a:t>
            </a:fld>
            <a:endParaRPr lang="fr-BE"/>
          </a:p>
        </p:txBody>
      </p:sp>
    </p:spTree>
    <p:extLst>
      <p:ext uri="{BB962C8B-B14F-4D97-AF65-F5344CB8AC3E}">
        <p14:creationId xmlns:p14="http://schemas.microsoft.com/office/powerpoint/2010/main" val="3349959534"/>
      </p:ext>
    </p:extLst>
  </p:cSld>
  <p:clrMapOvr>
    <a:masterClrMapping/>
  </p:clrMapOvr>
  <p:transition spd="slow" advTm="20000">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Cravate noir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Cravate noir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175</TotalTime>
  <Words>897</Words>
  <Application>Microsoft Office PowerPoint</Application>
  <PresentationFormat>Affichage à l'écran (4:3)</PresentationFormat>
  <Paragraphs>69</Paragraphs>
  <Slides>16</Slides>
  <Notes>1</Notes>
  <HiddenSlides>0</HiddenSlides>
  <MMClips>1</MMClips>
  <ScaleCrop>false</ScaleCrop>
  <HeadingPairs>
    <vt:vector size="4" baseType="variant">
      <vt:variant>
        <vt:lpstr>Thème</vt:lpstr>
      </vt:variant>
      <vt:variant>
        <vt:i4>3</vt:i4>
      </vt:variant>
      <vt:variant>
        <vt:lpstr>Titres des diapositives</vt:lpstr>
      </vt:variant>
      <vt:variant>
        <vt:i4>16</vt:i4>
      </vt:variant>
    </vt:vector>
  </HeadingPairs>
  <TitlesOfParts>
    <vt:vector size="19" baseType="lpstr">
      <vt:lpstr>Couture</vt:lpstr>
      <vt:lpstr>Thème Office</vt:lpstr>
      <vt:lpstr>1_Couture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Echelon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Nicolas Hanikenne</dc:creator>
  <cp:lastModifiedBy>Nicolas Hanikenne</cp:lastModifiedBy>
  <cp:revision>18</cp:revision>
  <dcterms:created xsi:type="dcterms:W3CDTF">2012-06-21T13:37:24Z</dcterms:created>
  <dcterms:modified xsi:type="dcterms:W3CDTF">2012-06-21T18:38:58Z</dcterms:modified>
</cp:coreProperties>
</file>