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1D93D6-CC36-4462-B109-F68447C3143F}" type="datetimeFigureOut">
              <a:rPr lang="de-DE" smtClean="0"/>
              <a:pPr/>
              <a:t>27.01.2012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21757-9C31-4E5F-9D31-E6BCB7DD96D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1152127"/>
          </a:xfrm>
        </p:spPr>
        <p:txBody>
          <a:bodyPr>
            <a:normAutofit/>
          </a:bodyPr>
          <a:lstStyle/>
          <a:p>
            <a:r>
              <a:rPr lang="de-DE" sz="6000" u="sng" dirty="0" smtClean="0">
                <a:solidFill>
                  <a:schemeClr val="accent6">
                    <a:lumMod val="75000"/>
                  </a:schemeClr>
                </a:solidFill>
                <a:latin typeface="Distant Galaxy" pitchFamily="2" charset="0"/>
              </a:rPr>
              <a:t>Phishing</a:t>
            </a:r>
            <a:endParaRPr lang="de-DE" sz="6000" u="sng" dirty="0">
              <a:solidFill>
                <a:schemeClr val="accent6">
                  <a:lumMod val="75000"/>
                </a:schemeClr>
              </a:solidFill>
              <a:latin typeface="Distant Galaxy" pitchFamily="2" charset="0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Grafik 3" descr="phishing_3200650Mediu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8760"/>
            <a:ext cx="9144000" cy="6115792"/>
          </a:xfrm>
          <a:prstGeom prst="rect">
            <a:avLst/>
          </a:prstGeom>
        </p:spPr>
      </p:pic>
      <p:sp>
        <p:nvSpPr>
          <p:cNvPr id="7" name="Textfeld 6"/>
          <p:cNvSpPr txBox="1"/>
          <p:nvPr/>
        </p:nvSpPr>
        <p:spPr>
          <a:xfrm>
            <a:off x="251520" y="5517232"/>
            <a:ext cx="43924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4000" dirty="0" smtClean="0">
                <a:solidFill>
                  <a:schemeClr val="accent6">
                    <a:lumMod val="75000"/>
                  </a:schemeClr>
                </a:solidFill>
              </a:rPr>
              <a:t>Angeln im Internet?</a:t>
            </a:r>
            <a:endParaRPr lang="de-DE" sz="4000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4800" dirty="0" smtClean="0">
                <a:solidFill>
                  <a:schemeClr val="accent6">
                    <a:lumMod val="75000"/>
                  </a:schemeClr>
                </a:solidFill>
                <a:latin typeface="Distant Galaxy" pitchFamily="2" charset="0"/>
              </a:rPr>
              <a:t>Inhalt</a:t>
            </a:r>
            <a:endParaRPr lang="de-DE" sz="4800" dirty="0">
              <a:solidFill>
                <a:schemeClr val="accent6">
                  <a:lumMod val="75000"/>
                </a:schemeClr>
              </a:solidFill>
              <a:latin typeface="Distant Galaxy" pitchFamily="2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6000" dirty="0" smtClean="0">
                <a:solidFill>
                  <a:schemeClr val="accent6">
                    <a:lumMod val="75000"/>
                  </a:schemeClr>
                </a:solidFill>
                <a:latin typeface="Distant Galaxy" pitchFamily="2" charset="0"/>
              </a:rPr>
              <a:t>1. Definition</a:t>
            </a:r>
          </a:p>
          <a:p>
            <a:r>
              <a:rPr lang="de-DE" sz="6000" dirty="0" smtClean="0">
                <a:solidFill>
                  <a:schemeClr val="accent6">
                    <a:lumMod val="75000"/>
                  </a:schemeClr>
                </a:solidFill>
                <a:latin typeface="Distant Galaxy" pitchFamily="2" charset="0"/>
              </a:rPr>
              <a:t>2. Geschichte</a:t>
            </a:r>
          </a:p>
          <a:p>
            <a:r>
              <a:rPr lang="de-DE" sz="6000" dirty="0" smtClean="0">
                <a:solidFill>
                  <a:schemeClr val="accent6">
                    <a:lumMod val="75000"/>
                  </a:schemeClr>
                </a:solidFill>
                <a:latin typeface="Distant Galaxy" pitchFamily="2" charset="0"/>
              </a:rPr>
              <a:t>3. Methoden</a:t>
            </a:r>
          </a:p>
          <a:p>
            <a:r>
              <a:rPr lang="de-DE" sz="6000" dirty="0" smtClean="0">
                <a:solidFill>
                  <a:schemeClr val="accent6">
                    <a:lumMod val="75000"/>
                  </a:schemeClr>
                </a:solidFill>
                <a:latin typeface="Distant Galaxy" pitchFamily="2" charset="0"/>
              </a:rPr>
              <a:t>4. </a:t>
            </a:r>
            <a:r>
              <a:rPr lang="de-DE" sz="6000" dirty="0" err="1" smtClean="0">
                <a:solidFill>
                  <a:schemeClr val="accent6">
                    <a:lumMod val="75000"/>
                  </a:schemeClr>
                </a:solidFill>
                <a:latin typeface="Distant Galaxy" pitchFamily="2" charset="0"/>
              </a:rPr>
              <a:t>schutz</a:t>
            </a:r>
            <a:endParaRPr lang="de-DE" sz="6000" dirty="0">
              <a:solidFill>
                <a:schemeClr val="accent6">
                  <a:lumMod val="75000"/>
                </a:schemeClr>
              </a:solidFill>
              <a:latin typeface="Distant Galaxy" pitchFamily="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>
                <a:solidFill>
                  <a:schemeClr val="accent6">
                    <a:lumMod val="75000"/>
                  </a:schemeClr>
                </a:solidFill>
                <a:latin typeface="Distant Galaxy" pitchFamily="2" charset="0"/>
              </a:rPr>
              <a:t>Difinition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Distant Galaxy" pitchFamily="2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de-DE" b="1" dirty="0" smtClean="0"/>
              <a:t>Phishing</a:t>
            </a:r>
            <a:r>
              <a:rPr lang="de-DE" dirty="0" smtClean="0"/>
              <a:t>  werden Versuche von Tätern</a:t>
            </a:r>
            <a:r>
              <a:rPr lang="de-DE" dirty="0"/>
              <a:t> </a:t>
            </a:r>
            <a:r>
              <a:rPr lang="de-DE" dirty="0" smtClean="0"/>
              <a:t>genannt, an Daten eines Internet-Benutzers zu gelangen ; beispielsweise über gefälschte Internetadressen oder E-Mail.</a:t>
            </a:r>
          </a:p>
          <a:p>
            <a:r>
              <a:rPr lang="de-DE" dirty="0" smtClean="0"/>
              <a:t>Hierbei werden Vertrauenswürdige Internetseiten oder E-Mail verfasst , worin der Empfänger gebeten wird seine Daten anzugeben und der Absender sie danach nur Ablesen muss.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 dirty="0"/>
          </a:p>
        </p:txBody>
      </p:sp>
      <p:pic>
        <p:nvPicPr>
          <p:cNvPr id="4" name="Inhaltsplatzhalter 3" descr="image00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>
                <a:solidFill>
                  <a:schemeClr val="accent6">
                    <a:lumMod val="75000"/>
                  </a:schemeClr>
                </a:solidFill>
                <a:latin typeface="Distant Galaxy" pitchFamily="2" charset="0"/>
              </a:rPr>
              <a:t>Geschichte</a:t>
            </a:r>
            <a:endParaRPr lang="de-DE" dirty="0">
              <a:solidFill>
                <a:schemeClr val="accent6">
                  <a:lumMod val="75000"/>
                </a:schemeClr>
              </a:solidFill>
              <a:latin typeface="Distant Galaxy" pitchFamily="2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de-DE" b="1" dirty="0" smtClean="0"/>
              <a:t>Phishing</a:t>
            </a:r>
            <a:r>
              <a:rPr lang="de-DE" dirty="0" smtClean="0"/>
              <a:t> ist keine Neue Erscheinung! Es gab schon lange vor E-Mails und dem Internet solche Vorfälle per Telefon. Die nannte man damals </a:t>
            </a:r>
            <a:r>
              <a:rPr lang="de-DE" dirty="0" err="1" smtClean="0"/>
              <a:t>Vishing</a:t>
            </a:r>
            <a:r>
              <a:rPr lang="de-DE" dirty="0" smtClean="0"/>
              <a:t> weil dies mit den </a:t>
            </a:r>
            <a:r>
              <a:rPr lang="de-DE" dirty="0" err="1" smtClean="0"/>
              <a:t>VoIP</a:t>
            </a:r>
            <a:r>
              <a:rPr lang="de-DE" dirty="0" smtClean="0"/>
              <a:t>-Telefonen wieder lohnend für die Betrüger wurde.</a:t>
            </a:r>
          </a:p>
          <a:p>
            <a:r>
              <a:rPr lang="de-DE" dirty="0" smtClean="0"/>
              <a:t>Beginn mit seriös wirkenden E-Mails in denen der Empfänger aufgefordert wurde persönliche </a:t>
            </a:r>
            <a:r>
              <a:rPr lang="de-DE" dirty="0" smtClean="0"/>
              <a:t>I</a:t>
            </a:r>
            <a:r>
              <a:rPr lang="de-DE" dirty="0" smtClean="0"/>
              <a:t>nformationen, wie PIN oder TAN anzugeben.</a:t>
            </a:r>
            <a:endParaRPr lang="de-D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6"/>
                </a:solidFill>
                <a:latin typeface="Distant Galaxy" pitchFamily="2" charset="0"/>
              </a:rPr>
              <a:t>Neuere Methoden</a:t>
            </a:r>
            <a:endParaRPr lang="de-DE" dirty="0">
              <a:solidFill>
                <a:schemeClr val="accent6"/>
              </a:solidFill>
              <a:latin typeface="Distant Galaxy" pitchFamily="2" charset="0"/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>
                <a:solidFill>
                  <a:schemeClr val="accent6"/>
                </a:solidFill>
              </a:rPr>
              <a:t>In der Gegenwart gelingt es Phishing-Betrügern vor allem mit Hilfe von </a:t>
            </a:r>
            <a:r>
              <a:rPr lang="de-DE" dirty="0" err="1" smtClean="0">
                <a:solidFill>
                  <a:schemeClr val="accent6"/>
                </a:solidFill>
              </a:rPr>
              <a:t>Malware</a:t>
            </a:r>
            <a:r>
              <a:rPr lang="de-DE" dirty="0" smtClean="0">
                <a:solidFill>
                  <a:schemeClr val="accent6"/>
                </a:solidFill>
              </a:rPr>
              <a:t> (</a:t>
            </a:r>
            <a:r>
              <a:rPr lang="de-DE" dirty="0" smtClean="0">
                <a:solidFill>
                  <a:schemeClr val="accent6"/>
                </a:solidFill>
              </a:rPr>
              <a:t>sog. trojanische Pferde), sich in dem Kommunikationsweg zwischen Bankkunde und Bank zwischenzuschalten und Daten abzugreifen, die dann nie bei der Bank ankommen. </a:t>
            </a:r>
            <a:endParaRPr lang="de-DE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164</Words>
  <Application>Microsoft Office PowerPoint</Application>
  <PresentationFormat>Bildschirmpräsentation (4:3)</PresentationFormat>
  <Paragraphs>15</Paragraphs>
  <Slides>8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9" baseType="lpstr">
      <vt:lpstr>Larissa-Design</vt:lpstr>
      <vt:lpstr>Phishing</vt:lpstr>
      <vt:lpstr>Inhalt</vt:lpstr>
      <vt:lpstr>Difinition</vt:lpstr>
      <vt:lpstr>Folie 4</vt:lpstr>
      <vt:lpstr>Geschichte</vt:lpstr>
      <vt:lpstr>Neuere Methoden</vt:lpstr>
      <vt:lpstr>Folie 7</vt:lpstr>
      <vt:lpstr>Folie 8</vt:lpstr>
    </vt:vector>
  </TitlesOfParts>
  <Company>MAXDATA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Phishing</dc:title>
  <dc:creator>Ihr Benutzername</dc:creator>
  <cp:lastModifiedBy>Ihr Benutzername</cp:lastModifiedBy>
  <cp:revision>13</cp:revision>
  <dcterms:created xsi:type="dcterms:W3CDTF">2012-01-18T06:57:39Z</dcterms:created>
  <dcterms:modified xsi:type="dcterms:W3CDTF">2012-01-27T11:54:39Z</dcterms:modified>
</cp:coreProperties>
</file>