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1"/>
  </p:notesMasterIdLst>
  <p:sldIdLst>
    <p:sldId id="256" r:id="rId3"/>
    <p:sldId id="257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8" autoAdjust="0"/>
    <p:restoredTop sz="94660"/>
  </p:normalViewPr>
  <p:slideViewPr>
    <p:cSldViewPr>
      <p:cViewPr varScale="1">
        <p:scale>
          <a:sx n="70" d="100"/>
          <a:sy n="70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9E558F-60B2-41D8-9712-B137CE127854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F490F4-5A4C-473C-B878-A8E9D907FDA6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178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F490F4-5A4C-473C-B878-A8E9D907FDA6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/>
                </a:gs>
                <a:gs pos="65000">
                  <a:schemeClr val="tx1"/>
                </a:gs>
                <a:gs pos="32000">
                  <a:schemeClr val="tx1"/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2" name="Picture 11" descr="PPP_SHIGH_TLE_Circuit_Wave2.png"/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Rectangle 15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  <a:alpha val="18000"/>
                  </a:schemeClr>
                </a:gs>
                <a:gs pos="58000">
                  <a:schemeClr val="tx1">
                    <a:alpha val="50000"/>
                  </a:schemeClr>
                </a:gs>
                <a:gs pos="65000">
                  <a:schemeClr val="tx1">
                    <a:alpha val="50000"/>
                  </a:schemeClr>
                </a:gs>
                <a:gs pos="32000">
                  <a:schemeClr val="tx1">
                    <a:alpha val="50000"/>
                  </a:schemeClr>
                </a:gs>
                <a:gs pos="100000">
                  <a:schemeClr val="accent1">
                    <a:lumMod val="20000"/>
                    <a:lumOff val="80000"/>
                    <a:alpha val="0"/>
                  </a:schemeClr>
                </a:gs>
              </a:gsLst>
              <a:lin ang="9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 descr="PPP_SHIGH_TLE_Circuit_Wave.png"/>
            <p:cNvPicPr>
              <a:picLocks noChangeAspect="1"/>
            </p:cNvPicPr>
            <p:nvPr userDrawn="1"/>
          </p:nvPicPr>
          <p:blipFill>
            <a:blip r:embed="rId3">
              <a:duotone>
                <a:schemeClr val="accent1">
                  <a:shade val="45000"/>
                  <a:satMod val="135000"/>
                </a:schemeClr>
                <a:prstClr val="white"/>
              </a:duotone>
              <a:lum contrast="40000"/>
            </a:blip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130425"/>
            <a:ext cx="8077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838200"/>
          </a:xfrm>
        </p:spPr>
        <p:txBody>
          <a:bodyPr anchor="ctr" anchorCtr="0"/>
          <a:lstStyle>
            <a:lvl1pPr marL="0" indent="0" algn="ctr">
              <a:buNone/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4/7/2012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‹Nº›</a:t>
            </a:fld>
            <a:endParaRPr lang="en-US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4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0" y="0"/>
              <a:ext cx="9144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/>
            <p:nvPr userDrawn="1"/>
          </p:nvSpPr>
          <p:spPr>
            <a:xfrm>
              <a:off x="0" y="1371600"/>
              <a:ext cx="9144000" cy="548640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20000"/>
                    <a:lumOff val="80000"/>
                    <a:alpha val="18000"/>
                  </a:schemeClr>
                </a:gs>
                <a:gs pos="0">
                  <a:schemeClr val="tx1"/>
                </a:gs>
                <a:gs pos="0">
                  <a:schemeClr val="tx1"/>
                </a:gs>
                <a:gs pos="0">
                  <a:schemeClr val="tx1"/>
                </a:gs>
                <a:gs pos="94000">
                  <a:schemeClr val="accent1">
                    <a:lumMod val="20000"/>
                    <a:lumOff val="80000"/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1" name="Picture 10" descr="PPP_SHIGH_TXT_Circuit_Wave.png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0" y="0"/>
              <a:ext cx="9143999" cy="68580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1447800"/>
            <a:ext cx="9144000" cy="541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ysClr val="windowText" lastClr="000000"/>
                </a:solidFill>
              </a:defRPr>
            </a:lvl1pPr>
            <a:lvl2pPr>
              <a:defRPr>
                <a:solidFill>
                  <a:sysClr val="windowText" lastClr="000000"/>
                </a:solidFill>
              </a:defRPr>
            </a:lvl2pPr>
            <a:lvl3pPr>
              <a:defRPr>
                <a:solidFill>
                  <a:sysClr val="windowText" lastClr="000000"/>
                </a:solidFill>
              </a:defRPr>
            </a:lvl3pPr>
            <a:lvl4pPr>
              <a:defRPr>
                <a:solidFill>
                  <a:sysClr val="windowText" lastClr="000000"/>
                </a:solidFill>
              </a:defRPr>
            </a:lvl4pPr>
            <a:lvl5pPr>
              <a:defRPr>
                <a:solidFill>
                  <a:sysClr val="windowText" lastClr="000000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6C72-D4D7-4947-A192-92CB8530121C}" type="datetimeFigureOut">
              <a:rPr lang="en-US" smtClean="0"/>
              <a:pPr/>
              <a:t>4/7/2012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65A35-BF1F-4345-B456-4D29F1280597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F7D6C72-D4D7-4947-A192-92CB8530121C}" type="datetimeFigureOut">
              <a:rPr lang="en-US" smtClean="0"/>
              <a:pPr/>
              <a:t>4/7/2012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49565A35-BF1F-4345-B456-4D29F1280597}" type="slidenum">
              <a:rPr lang="en-US" smtClean="0"/>
              <a:pPr/>
              <a:t>‹Nº›</a:t>
            </a:fld>
            <a:endParaRPr lang="en-US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8077200" cy="1470025"/>
          </a:xfrm>
        </p:spPr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Nuevas Tecnologías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8176" y="3284984"/>
            <a:ext cx="6400800" cy="838200"/>
          </a:xfrm>
        </p:spPr>
        <p:txBody>
          <a:bodyPr>
            <a:normAutofit/>
          </a:bodyPr>
          <a:lstStyle/>
          <a:p>
            <a:r>
              <a:rPr lang="es-CL" sz="2400" dirty="0" smtClean="0">
                <a:latin typeface="Comic Sans MS" pitchFamily="66" charset="0"/>
              </a:rPr>
              <a:t>Ciencia, hogar, trabajo y ocio</a:t>
            </a:r>
            <a:endParaRPr lang="es-CL" sz="2400" dirty="0">
              <a:latin typeface="Comic Sans MS" pitchFamily="66" charset="0"/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1" y="1052736"/>
            <a:ext cx="2771800" cy="864096"/>
          </a:xfrm>
          <a:prstGeom prst="roundRect">
            <a:avLst/>
          </a:prstGeom>
          <a:effectLst>
            <a:softEdge rad="317500"/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" name="3 Imagen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386" y="260648"/>
            <a:ext cx="2117580" cy="1296144"/>
          </a:xfrm>
          <a:prstGeom prst="rect">
            <a:avLst/>
          </a:prstGeom>
        </p:spPr>
      </p:pic>
      <p:sp>
        <p:nvSpPr>
          <p:cNvPr id="6" name="5 CuadroTexto"/>
          <p:cNvSpPr txBox="1"/>
          <p:nvPr/>
        </p:nvSpPr>
        <p:spPr>
          <a:xfrm>
            <a:off x="6804248" y="4653136"/>
            <a:ext cx="23397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b="1" dirty="0" smtClean="0">
                <a:solidFill>
                  <a:schemeClr val="bg1"/>
                </a:solidFill>
                <a:latin typeface="Comic Sans MS" pitchFamily="66" charset="0"/>
              </a:rPr>
              <a:t>Integrantes:</a:t>
            </a:r>
          </a:p>
          <a:p>
            <a:r>
              <a:rPr lang="es-CL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</a:p>
          <a:p>
            <a:r>
              <a:rPr lang="es-CL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</a:p>
          <a:p>
            <a:r>
              <a:rPr lang="es-CL" dirty="0" smtClean="0">
                <a:solidFill>
                  <a:schemeClr val="bg1"/>
                </a:solidFill>
                <a:latin typeface="Comic Sans MS" pitchFamily="66" charset="0"/>
              </a:rPr>
              <a:t>-</a:t>
            </a:r>
          </a:p>
          <a:p>
            <a:r>
              <a:rPr lang="es-CL" dirty="0">
                <a:solidFill>
                  <a:schemeClr val="bg1"/>
                </a:solidFill>
                <a:latin typeface="Comic Sans MS" pitchFamily="66" charset="0"/>
              </a:rPr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Introducción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Tecnologías para la ciencia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91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Tecnologías para el hogar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Tecnologías para el trabajo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Tecnologías para el ocio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Conclusión?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>
                <a:latin typeface="Comic Sans MS" pitchFamily="66" charset="0"/>
              </a:rPr>
              <a:t>Fin…</a:t>
            </a:r>
            <a:endParaRPr lang="es-CL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err="1" smtClean="0">
                <a:latin typeface="Comic Sans MS" pitchFamily="66" charset="0"/>
              </a:rPr>
              <a:t>Click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to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add</a:t>
            </a:r>
            <a:r>
              <a:rPr lang="es-CL" dirty="0" smtClean="0">
                <a:latin typeface="Comic Sans MS" pitchFamily="66" charset="0"/>
              </a:rPr>
              <a:t> </a:t>
            </a:r>
            <a:r>
              <a:rPr lang="es-CL" dirty="0" err="1" smtClean="0">
                <a:latin typeface="Comic Sans MS" pitchFamily="66" charset="0"/>
              </a:rPr>
              <a:t>text</a:t>
            </a:r>
            <a:endParaRPr lang="es-CL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32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Pro_BinaryWaves">
  <a:themeElements>
    <a:clrScheme name="PresPro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7030A0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BAEB92F-B35A-4BD8-A5A6-3467DA456CB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PresentationPro_BinaryWaves</Template>
  <TotalTime>62</TotalTime>
  <Words>65</Words>
  <Application>Microsoft Office PowerPoint</Application>
  <PresentationFormat>Presentación en pantalla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PresentationPro_BinaryWaves</vt:lpstr>
      <vt:lpstr>Nuevas Tecnologías</vt:lpstr>
      <vt:lpstr>Introducción</vt:lpstr>
      <vt:lpstr>Tecnologías para la ciencia</vt:lpstr>
      <vt:lpstr>Tecnologías para el hogar</vt:lpstr>
      <vt:lpstr>Tecnologías para el trabajo</vt:lpstr>
      <vt:lpstr>Tecnologías para el ocio</vt:lpstr>
      <vt:lpstr>Conclusión?</vt:lpstr>
      <vt:lpstr>Fin…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Tecnologias</dc:title>
  <dc:creator>Marcos</dc:creator>
  <dc:description>2010 abstract powerpoint template from presentationpro.com</dc:description>
  <cp:lastModifiedBy>Marcos</cp:lastModifiedBy>
  <cp:revision>8</cp:revision>
  <dcterms:created xsi:type="dcterms:W3CDTF">2012-04-07T15:13:26Z</dcterms:created>
  <dcterms:modified xsi:type="dcterms:W3CDTF">2012-04-07T16:16:13Z</dcterms:modified>
  <cp:category>2010 abstract curves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TC018813609991</vt:lpwstr>
  </property>
</Properties>
</file>