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211" autoAdjust="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760F0-6863-49F6-B895-CAE216CB2756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A9022-0E17-42AA-86F5-7FF7355B766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5216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Cóncava(si abre hacia arriba) a&gt;0</a:t>
            </a:r>
          </a:p>
          <a:p>
            <a:r>
              <a:rPr lang="es-MX" dirty="0" smtClean="0"/>
              <a:t>Convexa (si abre hacia abajo)a&lt;0</a:t>
            </a: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A9022-0E17-42AA-86F5-7FF7355B766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407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350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283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678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7281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3602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1182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0229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9579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011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1759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14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F63F4-E8F0-48BC-BEA8-34AA39462E73}" type="datetimeFigureOut">
              <a:rPr lang="es-MX" smtClean="0"/>
              <a:t>21/05/2012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20B5C-7581-4085-A470-09B0E132A2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2028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05" y="980728"/>
            <a:ext cx="1792287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8800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Función cuadrática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ax</a:t>
            </a:r>
            <a:r>
              <a:rPr lang="es-MX" baseline="30000" dirty="0" smtClean="0"/>
              <a:t>2</a:t>
            </a:r>
            <a:r>
              <a:rPr lang="es-MX" dirty="0" smtClean="0"/>
              <a:t>+bx+c</a:t>
            </a:r>
          </a:p>
          <a:p>
            <a:r>
              <a:rPr lang="es-MX" dirty="0" smtClean="0"/>
              <a:t>Punto máximo </a:t>
            </a:r>
          </a:p>
          <a:p>
            <a:r>
              <a:rPr lang="es-MX" dirty="0" smtClean="0"/>
              <a:t>Punto mínimo </a:t>
            </a:r>
          </a:p>
          <a:p>
            <a:r>
              <a:rPr lang="es-MX" dirty="0" smtClean="0"/>
              <a:t>Intersección con el eje x</a:t>
            </a:r>
          </a:p>
          <a:p>
            <a:r>
              <a:rPr lang="es-MX" dirty="0"/>
              <a:t>Intersección con el eje y</a:t>
            </a:r>
            <a:endParaRPr lang="es-MX" dirty="0" smtClean="0"/>
          </a:p>
          <a:p>
            <a:r>
              <a:rPr lang="es-MX" dirty="0" smtClean="0"/>
              <a:t>Cóncava</a:t>
            </a:r>
          </a:p>
          <a:p>
            <a:r>
              <a:rPr lang="es-MX" dirty="0" smtClean="0"/>
              <a:t>Convexa</a:t>
            </a:r>
          </a:p>
        </p:txBody>
      </p:sp>
    </p:spTree>
    <p:extLst>
      <p:ext uri="{BB962C8B-B14F-4D97-AF65-F5344CB8AC3E}">
        <p14:creationId xmlns:p14="http://schemas.microsoft.com/office/powerpoint/2010/main" val="277712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32</Words>
  <Application>Microsoft Office PowerPoint</Application>
  <PresentationFormat>Presentación en pantalla (4:3)</PresentationFormat>
  <Paragraphs>11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Función cuadrática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Marcelo</dc:creator>
  <cp:lastModifiedBy>Marcelo</cp:lastModifiedBy>
  <cp:revision>5</cp:revision>
  <dcterms:created xsi:type="dcterms:W3CDTF">2012-05-19T22:48:53Z</dcterms:created>
  <dcterms:modified xsi:type="dcterms:W3CDTF">2012-05-21T13:04:08Z</dcterms:modified>
</cp:coreProperties>
</file>