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020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8307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748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5770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20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726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606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345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394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315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23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F5435-551D-406F-A1B0-558AD2A5A66A}" type="datetimeFigureOut">
              <a:rPr lang="sv-SE" smtClean="0"/>
              <a:t>2012-05-25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C9016-E65B-4CE5-8D40-9D3579353B1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520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026" name="Picture 2" descr="http://jarnling.se/Vykort%20V%C3%A4rmland%20(4%20bilds),%20f%C3%B6rlag%20Harry%20Lange%20L7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9762082" cy="685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nana\Mina dokument\sjola\Sjenska\värmla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37846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7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Värmlandska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Talas huvudsakligen i </a:t>
            </a:r>
            <a:r>
              <a:rPr lang="sv-SE" dirty="0" smtClean="0"/>
              <a:t>Värmland.</a:t>
            </a:r>
          </a:p>
          <a:p>
            <a:r>
              <a:rPr lang="sv-SE" dirty="0" smtClean="0"/>
              <a:t>En </a:t>
            </a:r>
            <a:r>
              <a:rPr lang="sv-SE" dirty="0" smtClean="0"/>
              <a:t>av Sveriges mest kända </a:t>
            </a:r>
            <a:r>
              <a:rPr lang="sv-SE" dirty="0" smtClean="0"/>
              <a:t>dialekter</a:t>
            </a:r>
          </a:p>
          <a:p>
            <a:r>
              <a:rPr lang="sv-SE" dirty="0" smtClean="0"/>
              <a:t>Differerar starkt beroende på vart man kommer ifrån.</a:t>
            </a:r>
          </a:p>
          <a:p>
            <a:endParaRPr lang="sv-SE" dirty="0"/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90268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Några roliga ord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/>
              <a:t>lanlesser</a:t>
            </a:r>
            <a:r>
              <a:rPr lang="sv-SE" dirty="0"/>
              <a:t> = annorlunda     </a:t>
            </a:r>
            <a:endParaRPr lang="sv-SE" dirty="0" smtClean="0"/>
          </a:p>
          <a:p>
            <a:r>
              <a:rPr lang="sv-SE" dirty="0" err="1"/>
              <a:t>Dröö</a:t>
            </a:r>
            <a:r>
              <a:rPr lang="sv-SE" b="1" dirty="0" err="1"/>
              <a:t>l</a:t>
            </a:r>
            <a:r>
              <a:rPr lang="sv-SE" dirty="0"/>
              <a:t> – </a:t>
            </a:r>
            <a:r>
              <a:rPr lang="sv-SE"/>
              <a:t>prata </a:t>
            </a:r>
            <a:r>
              <a:rPr lang="sv-SE" smtClean="0"/>
              <a:t>strunt</a:t>
            </a:r>
            <a:endParaRPr lang="sv-SE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697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27</Words>
  <Application>Microsoft Office PowerPoint</Application>
  <PresentationFormat>Bildspel på skärmen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PowerPoint-presentation</vt:lpstr>
      <vt:lpstr>Värmlandska</vt:lpstr>
      <vt:lpstr>Några roliga ord</vt:lpstr>
    </vt:vector>
  </TitlesOfParts>
  <Company>Karlstads Kommun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nana</dc:creator>
  <cp:lastModifiedBy>nana</cp:lastModifiedBy>
  <cp:revision>7</cp:revision>
  <dcterms:created xsi:type="dcterms:W3CDTF">2012-05-16T11:32:27Z</dcterms:created>
  <dcterms:modified xsi:type="dcterms:W3CDTF">2012-05-25T11:32:55Z</dcterms:modified>
</cp:coreProperties>
</file>