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296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878E-873B-48EC-ACB6-5CC2BB88C5D9}" type="datetimeFigureOut">
              <a:rPr lang="pt-BR" smtClean="0"/>
              <a:pPr/>
              <a:t>22/05/2012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C35B7-6D93-404D-845D-C54BA688641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878E-873B-48EC-ACB6-5CC2BB88C5D9}" type="datetimeFigureOut">
              <a:rPr lang="pt-BR" smtClean="0"/>
              <a:pPr/>
              <a:t>22/05/2012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C35B7-6D93-404D-845D-C54BA688641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878E-873B-48EC-ACB6-5CC2BB88C5D9}" type="datetimeFigureOut">
              <a:rPr lang="pt-BR" smtClean="0"/>
              <a:pPr/>
              <a:t>22/05/2012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C35B7-6D93-404D-845D-C54BA688641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878E-873B-48EC-ACB6-5CC2BB88C5D9}" type="datetimeFigureOut">
              <a:rPr lang="pt-BR" smtClean="0"/>
              <a:pPr/>
              <a:t>22/05/2012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C35B7-6D93-404D-845D-C54BA688641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878E-873B-48EC-ACB6-5CC2BB88C5D9}" type="datetimeFigureOut">
              <a:rPr lang="pt-BR" smtClean="0"/>
              <a:pPr/>
              <a:t>22/05/2012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C35B7-6D93-404D-845D-C54BA688641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878E-873B-48EC-ACB6-5CC2BB88C5D9}" type="datetimeFigureOut">
              <a:rPr lang="pt-BR" smtClean="0"/>
              <a:pPr/>
              <a:t>22/05/2012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C35B7-6D93-404D-845D-C54BA688641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878E-873B-48EC-ACB6-5CC2BB88C5D9}" type="datetimeFigureOut">
              <a:rPr lang="pt-BR" smtClean="0"/>
              <a:pPr/>
              <a:t>22/05/2012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C35B7-6D93-404D-845D-C54BA688641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878E-873B-48EC-ACB6-5CC2BB88C5D9}" type="datetimeFigureOut">
              <a:rPr lang="pt-BR" smtClean="0"/>
              <a:pPr/>
              <a:t>22/05/2012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C35B7-6D93-404D-845D-C54BA688641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878E-873B-48EC-ACB6-5CC2BB88C5D9}" type="datetimeFigureOut">
              <a:rPr lang="pt-BR" smtClean="0"/>
              <a:pPr/>
              <a:t>22/05/2012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C35B7-6D93-404D-845D-C54BA688641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878E-873B-48EC-ACB6-5CC2BB88C5D9}" type="datetimeFigureOut">
              <a:rPr lang="pt-BR" smtClean="0"/>
              <a:pPr/>
              <a:t>22/05/2012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C35B7-6D93-404D-845D-C54BA688641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878E-873B-48EC-ACB6-5CC2BB88C5D9}" type="datetimeFigureOut">
              <a:rPr lang="pt-BR" smtClean="0"/>
              <a:pPr/>
              <a:t>22/05/2012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C35B7-6D93-404D-845D-C54BA688641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30878E-873B-48EC-ACB6-5CC2BB88C5D9}" type="datetimeFigureOut">
              <a:rPr lang="pt-BR" smtClean="0"/>
              <a:pPr/>
              <a:t>22/05/2012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C35B7-6D93-404D-845D-C54BA688641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Get&#250;lio\Downloads\tristram.mp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Get&#250;lio\Downloads\tristram.mp3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0"/>
            <a:ext cx="6720840" cy="685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0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Escalas</a:t>
            </a:r>
            <a:r>
              <a:rPr lang="en-US" sz="7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n-US" sz="70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Geológicas</a:t>
            </a:r>
            <a:endParaRPr lang="pt-BR" sz="7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Nomes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: Gabriel C. (15), Johnson (21), </a:t>
            </a:r>
            <a:r>
              <a:rPr lang="en-US" sz="20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Getúlio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(17), Fabio (12) e </a:t>
            </a:r>
            <a:r>
              <a:rPr lang="en-US" sz="20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Tárik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(40)</a:t>
            </a:r>
            <a:endParaRPr lang="pt-BR" sz="2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0" y="0"/>
            <a:ext cx="91440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  A Terra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foi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formada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há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aproximadamente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4,5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bilhões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de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anos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, e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decorrer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do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processo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de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formação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, o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planeta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sofreu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diversas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alterações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de amplitude global (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por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exemplo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, a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colisão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de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vários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corpos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rochosos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)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que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deixaram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marcas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bastante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notáveis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nas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rochas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. </a:t>
            </a:r>
          </a:p>
          <a:p>
            <a:pPr algn="just"/>
            <a:r>
              <a:rPr lang="en-US" sz="2800" b="1" dirty="0">
                <a:latin typeface="+mj-lt"/>
                <a:ea typeface="Tahoma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latin typeface="+mj-lt"/>
                <a:ea typeface="Tahoma" pitchFamily="34" charset="0"/>
                <a:cs typeface="Arial" pitchFamily="34" charset="0"/>
              </a:rPr>
              <a:t> 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Identificando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estas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rochas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,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podemos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diferenciar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o tempo de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quando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elas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foram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formadas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, e,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assim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,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montar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a </a:t>
            </a:r>
            <a:r>
              <a:rPr lang="en-US" sz="2800" b="1" dirty="0" err="1" smtClean="0">
                <a:latin typeface="+mj-lt"/>
                <a:ea typeface="Tahoma" pitchFamily="34" charset="0"/>
                <a:cs typeface="Arial" pitchFamily="34" charset="0"/>
              </a:rPr>
              <a:t>escala</a:t>
            </a:r>
            <a:r>
              <a:rPr lang="en-US" sz="2800" b="1" dirty="0" smtClean="0">
                <a:latin typeface="+mj-lt"/>
                <a:ea typeface="Tahoma" pitchFamily="34" charset="0"/>
                <a:cs typeface="Arial" pitchFamily="34" charset="0"/>
              </a:rPr>
              <a:t> </a:t>
            </a:r>
            <a:r>
              <a:rPr lang="en-US" sz="2800" b="1" dirty="0" err="1" smtClean="0">
                <a:latin typeface="+mj-lt"/>
                <a:ea typeface="Tahoma" pitchFamily="34" charset="0"/>
                <a:cs typeface="Arial" pitchFamily="34" charset="0"/>
              </a:rPr>
              <a:t>geológica</a:t>
            </a:r>
            <a:r>
              <a:rPr lang="en-US" sz="2800" b="1" dirty="0" smtClean="0">
                <a:latin typeface="+mj-lt"/>
                <a:ea typeface="Tahoma" pitchFamily="34" charset="0"/>
                <a:cs typeface="Arial" pitchFamily="34" charset="0"/>
              </a:rPr>
              <a:t> do tempo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2800" b="1" dirty="0">
                <a:latin typeface="+mj-lt"/>
                <a:ea typeface="Tahoma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latin typeface="+mj-lt"/>
                <a:ea typeface="Tahoma" pitchFamily="34" charset="0"/>
                <a:cs typeface="Arial" pitchFamily="34" charset="0"/>
              </a:rPr>
              <a:t>  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A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escala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geológica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é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representada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de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baixo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para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cima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(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ou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da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esquerda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para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a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direita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),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ou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seja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, as eras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mais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antigas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ficam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abaixo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(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ou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à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esquerda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) das eras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mais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novas.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Nos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seguintes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slides, é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mostrado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a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linha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do tempo e as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épocas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, com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seus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principais</a:t>
            </a:r>
            <a:r>
              <a:rPr lang="en-US" sz="2800" dirty="0" smtClean="0">
                <a:latin typeface="+mj-lt"/>
                <a:ea typeface="Tahoma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+mj-lt"/>
                <a:ea typeface="Tahoma" pitchFamily="34" charset="0"/>
                <a:cs typeface="Arial" pitchFamily="34" charset="0"/>
              </a:rPr>
              <a:t>acontecimentos</a:t>
            </a:r>
            <a:r>
              <a:rPr lang="en-US" sz="1600" dirty="0" smtClean="0">
                <a:latin typeface="+mj-lt"/>
                <a:ea typeface="Tahoma" pitchFamily="34" charset="0"/>
                <a:cs typeface="Arial" pitchFamily="34" charset="0"/>
              </a:rPr>
              <a:t>.</a:t>
            </a:r>
            <a:endParaRPr lang="en-US" sz="1600" b="1" dirty="0" smtClean="0">
              <a:latin typeface="+mj-lt"/>
              <a:ea typeface="Tahoma" pitchFamily="34" charset="0"/>
              <a:cs typeface="Arial" pitchFamily="34" charset="0"/>
            </a:endParaRPr>
          </a:p>
        </p:txBody>
      </p:sp>
      <p:pic>
        <p:nvPicPr>
          <p:cNvPr id="3" name="tristra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286908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audio>
              <p:cMediaNode numSld="3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928670"/>
            <a:ext cx="7620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2214554"/>
            <a:ext cx="76200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3214686"/>
            <a:ext cx="76200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aixaDeTexto 5"/>
          <p:cNvSpPr txBox="1"/>
          <p:nvPr/>
        </p:nvSpPr>
        <p:spPr>
          <a:xfrm>
            <a:off x="0" y="542926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 </a:t>
            </a:r>
            <a:r>
              <a:rPr lang="en-US" sz="1400" dirty="0" smtClean="0"/>
              <a:t>  </a:t>
            </a:r>
            <a:r>
              <a:rPr lang="en-US" sz="1400" dirty="0" err="1" smtClean="0"/>
              <a:t>Aqui</a:t>
            </a:r>
            <a:r>
              <a:rPr lang="en-US" sz="1400" dirty="0" smtClean="0"/>
              <a:t>, </a:t>
            </a:r>
            <a:r>
              <a:rPr lang="en-US" sz="1400" dirty="0" err="1" smtClean="0"/>
              <a:t>temos</a:t>
            </a:r>
            <a:r>
              <a:rPr lang="en-US" sz="1400" dirty="0"/>
              <a:t> </a:t>
            </a:r>
            <a:r>
              <a:rPr lang="en-US" sz="1400" dirty="0" err="1" smtClean="0"/>
              <a:t>uma</a:t>
            </a:r>
            <a:r>
              <a:rPr lang="en-US" sz="1400" dirty="0" smtClean="0"/>
              <a:t> </a:t>
            </a:r>
            <a:r>
              <a:rPr lang="en-US" sz="1400" dirty="0" err="1" smtClean="0"/>
              <a:t>linha</a:t>
            </a:r>
            <a:r>
              <a:rPr lang="en-US" sz="1400" dirty="0" smtClean="0"/>
              <a:t> do tempo </a:t>
            </a:r>
            <a:r>
              <a:rPr lang="en-US" sz="1400" dirty="0" err="1" smtClean="0"/>
              <a:t>da</a:t>
            </a:r>
            <a:r>
              <a:rPr lang="en-US" sz="1400" dirty="0" smtClean="0"/>
              <a:t> </a:t>
            </a:r>
            <a:r>
              <a:rPr lang="en-US" sz="1400" dirty="0" err="1" smtClean="0"/>
              <a:t>formação</a:t>
            </a:r>
            <a:r>
              <a:rPr lang="en-US" sz="1400" dirty="0" smtClean="0"/>
              <a:t> do </a:t>
            </a:r>
            <a:r>
              <a:rPr lang="en-US" sz="1400" dirty="0" err="1" smtClean="0"/>
              <a:t>planeta</a:t>
            </a:r>
            <a:r>
              <a:rPr lang="en-US" sz="1400" dirty="0" smtClean="0"/>
              <a:t>. É </a:t>
            </a:r>
            <a:r>
              <a:rPr lang="en-US" sz="1400" dirty="0" err="1" smtClean="0"/>
              <a:t>representada</a:t>
            </a:r>
            <a:r>
              <a:rPr lang="en-US" sz="1400" dirty="0" smtClean="0"/>
              <a:t> </a:t>
            </a:r>
            <a:r>
              <a:rPr lang="en-US" sz="1400" dirty="0" err="1" smtClean="0"/>
              <a:t>pelo</a:t>
            </a:r>
            <a:r>
              <a:rPr lang="en-US" sz="1400" dirty="0" smtClean="0"/>
              <a:t> </a:t>
            </a:r>
            <a:r>
              <a:rPr lang="en-US" sz="1400" dirty="0" err="1" smtClean="0"/>
              <a:t>supereon</a:t>
            </a:r>
            <a:r>
              <a:rPr lang="en-US" sz="1400" dirty="0" smtClean="0"/>
              <a:t>, </a:t>
            </a:r>
            <a:r>
              <a:rPr lang="en-US" sz="1400" dirty="0" err="1" smtClean="0"/>
              <a:t>éon</a:t>
            </a:r>
            <a:r>
              <a:rPr lang="en-US" sz="1400" dirty="0" smtClean="0"/>
              <a:t>, era, </a:t>
            </a:r>
            <a:r>
              <a:rPr lang="en-US" sz="1400" dirty="0" err="1" smtClean="0"/>
              <a:t>período</a:t>
            </a:r>
            <a:r>
              <a:rPr lang="en-US" sz="1400" dirty="0" smtClean="0"/>
              <a:t> e </a:t>
            </a:r>
            <a:r>
              <a:rPr lang="en-US" sz="1400" dirty="0" err="1" smtClean="0"/>
              <a:t>época</a:t>
            </a:r>
            <a:r>
              <a:rPr lang="en-US" sz="1400" dirty="0" smtClean="0"/>
              <a:t>. No </a:t>
            </a:r>
            <a:r>
              <a:rPr lang="en-US" sz="1400" dirty="0" err="1" smtClean="0"/>
              <a:t>próximo</a:t>
            </a:r>
            <a:r>
              <a:rPr lang="en-US" sz="1400" dirty="0" smtClean="0"/>
              <a:t> slide é </a:t>
            </a:r>
            <a:r>
              <a:rPr lang="en-US" sz="1400" dirty="0" err="1" smtClean="0"/>
              <a:t>explicado</a:t>
            </a:r>
            <a:r>
              <a:rPr lang="en-US" sz="1400" dirty="0" smtClean="0"/>
              <a:t> </a:t>
            </a:r>
            <a:r>
              <a:rPr lang="en-US" sz="1400" dirty="0" err="1" smtClean="0"/>
              <a:t>os</a:t>
            </a:r>
            <a:r>
              <a:rPr lang="en-US" sz="1400" dirty="0" smtClean="0"/>
              <a:t> </a:t>
            </a:r>
            <a:r>
              <a:rPr lang="en-US" sz="1400" dirty="0" err="1" smtClean="0"/>
              <a:t>fatos</a:t>
            </a:r>
            <a:r>
              <a:rPr lang="en-US" sz="1400" dirty="0" smtClean="0"/>
              <a:t> das eras.</a:t>
            </a:r>
            <a:endParaRPr lang="pt-BR" sz="1400" dirty="0"/>
          </a:p>
        </p:txBody>
      </p:sp>
      <p:pic>
        <p:nvPicPr>
          <p:cNvPr id="7" name="tristra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9358346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0" y="0"/>
            <a:ext cx="9144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Pré-Cambriano</a:t>
            </a:r>
            <a:r>
              <a:rPr lang="en-US" sz="1200" dirty="0" smtClean="0"/>
              <a:t> (</a:t>
            </a:r>
            <a:r>
              <a:rPr lang="en-US" sz="1200" dirty="0" err="1" smtClean="0"/>
              <a:t>Primitivo</a:t>
            </a:r>
            <a:r>
              <a:rPr lang="en-US" sz="1200" dirty="0" smtClean="0"/>
              <a:t>)</a:t>
            </a:r>
          </a:p>
          <a:p>
            <a:pPr marL="800100" lvl="1" indent="-342900"/>
            <a:r>
              <a:rPr lang="en-US" sz="1200" dirty="0" err="1" smtClean="0"/>
              <a:t>Hadeano</a:t>
            </a:r>
            <a:endParaRPr lang="en-US" sz="1200" dirty="0" smtClean="0"/>
          </a:p>
          <a:p>
            <a:pPr marL="1257300" lvl="2" indent="-342900"/>
            <a:r>
              <a:rPr lang="en-US" sz="1200" dirty="0" err="1" smtClean="0"/>
              <a:t>Críptico</a:t>
            </a:r>
            <a:endParaRPr lang="en-US" sz="1200" dirty="0" smtClean="0"/>
          </a:p>
          <a:p>
            <a:pPr marL="1714500" lvl="3" indent="-342900"/>
            <a:r>
              <a:rPr lang="en-US" sz="1200" dirty="0" err="1" smtClean="0"/>
              <a:t>Formação</a:t>
            </a:r>
            <a:r>
              <a:rPr lang="en-US" sz="1200" dirty="0" smtClean="0"/>
              <a:t> </a:t>
            </a:r>
            <a:r>
              <a:rPr lang="en-US" sz="1200" dirty="0" err="1" smtClean="0"/>
              <a:t>da</a:t>
            </a:r>
            <a:r>
              <a:rPr lang="en-US" sz="1200" dirty="0" smtClean="0"/>
              <a:t> Terra e </a:t>
            </a:r>
            <a:r>
              <a:rPr lang="en-US" sz="1200" dirty="0" err="1" smtClean="0"/>
              <a:t>da</a:t>
            </a:r>
            <a:r>
              <a:rPr lang="en-US" sz="1200" dirty="0" smtClean="0"/>
              <a:t> </a:t>
            </a:r>
            <a:r>
              <a:rPr lang="en-US" sz="1200" dirty="0" err="1" smtClean="0"/>
              <a:t>Lua</a:t>
            </a:r>
            <a:r>
              <a:rPr lang="en-US" sz="1200" dirty="0" smtClean="0"/>
              <a:t>, </a:t>
            </a:r>
            <a:r>
              <a:rPr lang="en-US" sz="1200" dirty="0" err="1" smtClean="0"/>
              <a:t>há</a:t>
            </a:r>
            <a:r>
              <a:rPr lang="en-US" sz="1200" dirty="0" smtClean="0"/>
              <a:t> 4,5 </a:t>
            </a:r>
            <a:r>
              <a:rPr lang="en-US" sz="1200" dirty="0" err="1" smtClean="0"/>
              <a:t>bilhões</a:t>
            </a:r>
            <a:r>
              <a:rPr lang="en-US" sz="1200" dirty="0" smtClean="0"/>
              <a:t> de </a:t>
            </a:r>
            <a:r>
              <a:rPr lang="en-US" sz="1200" dirty="0" err="1" smtClean="0"/>
              <a:t>anos</a:t>
            </a:r>
            <a:r>
              <a:rPr lang="en-US" sz="1200" dirty="0" smtClean="0"/>
              <a:t>.</a:t>
            </a:r>
          </a:p>
          <a:p>
            <a:pPr marL="1257300" lvl="2" indent="-342900"/>
            <a:r>
              <a:rPr lang="en-US" sz="1200" dirty="0" err="1" smtClean="0"/>
              <a:t>Nectário</a:t>
            </a:r>
            <a:endParaRPr lang="en-US" sz="1200" dirty="0" smtClean="0"/>
          </a:p>
          <a:p>
            <a:pPr marL="1714500" lvl="3" indent="-342900"/>
            <a:r>
              <a:rPr lang="en-US" sz="1200" dirty="0" smtClean="0"/>
              <a:t>Grande </a:t>
            </a:r>
            <a:r>
              <a:rPr lang="en-US" sz="1200" dirty="0" err="1" smtClean="0"/>
              <a:t>impacto</a:t>
            </a:r>
            <a:r>
              <a:rPr lang="en-US" sz="1200" dirty="0" smtClean="0"/>
              <a:t> </a:t>
            </a:r>
            <a:r>
              <a:rPr lang="en-US" sz="1200" dirty="0" err="1" smtClean="0"/>
              <a:t>da</a:t>
            </a:r>
            <a:r>
              <a:rPr lang="en-US" sz="1200" dirty="0" smtClean="0"/>
              <a:t> </a:t>
            </a:r>
            <a:r>
              <a:rPr lang="en-US" sz="1200" dirty="0" err="1" smtClean="0"/>
              <a:t>Lua</a:t>
            </a:r>
            <a:r>
              <a:rPr lang="en-US" sz="1200" dirty="0" smtClean="0"/>
              <a:t>, </a:t>
            </a:r>
            <a:r>
              <a:rPr lang="en-US" sz="1200" dirty="0" err="1" smtClean="0"/>
              <a:t>há</a:t>
            </a:r>
            <a:r>
              <a:rPr lang="en-US" sz="1200" dirty="0" smtClean="0"/>
              <a:t> 4,1 </a:t>
            </a:r>
            <a:r>
              <a:rPr lang="en-US" sz="1200" dirty="0" err="1" smtClean="0"/>
              <a:t>bilhões</a:t>
            </a:r>
            <a:r>
              <a:rPr lang="en-US" sz="1200" dirty="0" smtClean="0"/>
              <a:t> de </a:t>
            </a:r>
            <a:r>
              <a:rPr lang="en-US" sz="1200" dirty="0" err="1" smtClean="0"/>
              <a:t>anos</a:t>
            </a:r>
            <a:r>
              <a:rPr lang="en-US" sz="1200" dirty="0" smtClean="0"/>
              <a:t>.</a:t>
            </a:r>
          </a:p>
          <a:p>
            <a:pPr marL="1257300" lvl="2" indent="-342900"/>
            <a:r>
              <a:rPr lang="en-US" sz="1200" dirty="0" err="1" smtClean="0"/>
              <a:t>Ímbrico</a:t>
            </a:r>
            <a:endParaRPr lang="en-US" sz="1200" dirty="0" smtClean="0"/>
          </a:p>
          <a:p>
            <a:pPr marL="1714500" lvl="3" indent="-342900"/>
            <a:r>
              <a:rPr lang="en-US" sz="1200" dirty="0" err="1" smtClean="0"/>
              <a:t>Fim</a:t>
            </a:r>
            <a:r>
              <a:rPr lang="en-US" sz="1200" dirty="0" smtClean="0"/>
              <a:t> do </a:t>
            </a:r>
            <a:r>
              <a:rPr lang="en-US" sz="1200" dirty="0" err="1" smtClean="0"/>
              <a:t>bombardeio</a:t>
            </a:r>
            <a:r>
              <a:rPr lang="en-US" sz="1200" dirty="0" smtClean="0"/>
              <a:t> dos </a:t>
            </a:r>
            <a:r>
              <a:rPr lang="en-US" sz="1200" dirty="0" err="1" smtClean="0"/>
              <a:t>meteoritos</a:t>
            </a:r>
            <a:r>
              <a:rPr lang="en-US" sz="1200" dirty="0" smtClean="0"/>
              <a:t>, </a:t>
            </a:r>
            <a:r>
              <a:rPr lang="en-US" sz="1200" dirty="0" err="1" smtClean="0"/>
              <a:t>há</a:t>
            </a:r>
            <a:r>
              <a:rPr lang="en-US" sz="1200" dirty="0" smtClean="0"/>
              <a:t> 3,9 </a:t>
            </a:r>
            <a:r>
              <a:rPr lang="en-US" sz="1200" dirty="0" err="1" smtClean="0"/>
              <a:t>bilhões</a:t>
            </a:r>
            <a:r>
              <a:rPr lang="en-US" sz="1200" dirty="0" smtClean="0"/>
              <a:t> de </a:t>
            </a:r>
            <a:r>
              <a:rPr lang="en-US" sz="1200" dirty="0" err="1" smtClean="0"/>
              <a:t>anos</a:t>
            </a:r>
            <a:r>
              <a:rPr lang="en-US" sz="1200" dirty="0" smtClean="0"/>
              <a:t>.</a:t>
            </a:r>
          </a:p>
          <a:p>
            <a:pPr marL="800100" lvl="1" indent="-342900"/>
            <a:r>
              <a:rPr lang="en-US" sz="1200" dirty="0" err="1" smtClean="0"/>
              <a:t>Arqueano</a:t>
            </a:r>
            <a:endParaRPr lang="en-US" sz="1200" dirty="0" smtClean="0"/>
          </a:p>
          <a:p>
            <a:pPr marL="1257300" lvl="2" indent="-342900"/>
            <a:r>
              <a:rPr lang="en-US" sz="1200" dirty="0" err="1" smtClean="0"/>
              <a:t>Eoarqueano</a:t>
            </a:r>
            <a:endParaRPr lang="en-US" sz="1200" dirty="0" smtClean="0"/>
          </a:p>
          <a:p>
            <a:pPr marL="1714500" lvl="3" indent="-342900"/>
            <a:r>
              <a:rPr lang="en-US" sz="1200" dirty="0" err="1" smtClean="0"/>
              <a:t>Primeiros</a:t>
            </a:r>
            <a:r>
              <a:rPr lang="en-US" sz="1200" dirty="0" smtClean="0"/>
              <a:t> </a:t>
            </a:r>
            <a:r>
              <a:rPr lang="en-US" sz="1200" dirty="0" err="1" smtClean="0"/>
              <a:t>procariontes</a:t>
            </a:r>
            <a:r>
              <a:rPr lang="en-US" sz="1200" dirty="0" smtClean="0"/>
              <a:t>, </a:t>
            </a:r>
            <a:r>
              <a:rPr lang="en-US" sz="1200" dirty="0" err="1" smtClean="0"/>
              <a:t>há</a:t>
            </a:r>
            <a:r>
              <a:rPr lang="en-US" sz="1200" dirty="0" smtClean="0"/>
              <a:t> 3,8 </a:t>
            </a:r>
            <a:r>
              <a:rPr lang="en-US" sz="1200" dirty="0" err="1" smtClean="0"/>
              <a:t>bilhões</a:t>
            </a:r>
            <a:r>
              <a:rPr lang="en-US" sz="1200" dirty="0" smtClean="0"/>
              <a:t> de </a:t>
            </a:r>
            <a:r>
              <a:rPr lang="en-US" sz="1200" dirty="0" err="1" smtClean="0"/>
              <a:t>anos</a:t>
            </a:r>
            <a:r>
              <a:rPr lang="en-US" sz="1200" dirty="0" smtClean="0"/>
              <a:t>.</a:t>
            </a:r>
          </a:p>
          <a:p>
            <a:pPr marL="1257300" lvl="2" indent="-342900"/>
            <a:r>
              <a:rPr lang="en-US" sz="1200" dirty="0" err="1" smtClean="0"/>
              <a:t>Paleoarqueano</a:t>
            </a:r>
            <a:endParaRPr lang="en-US" sz="1200" dirty="0" smtClean="0"/>
          </a:p>
          <a:p>
            <a:pPr marL="1714500" lvl="3" indent="-342900"/>
            <a:r>
              <a:rPr lang="en-US" sz="1200" dirty="0" err="1" smtClean="0"/>
              <a:t>Primeiro</a:t>
            </a:r>
            <a:r>
              <a:rPr lang="en-US" sz="1200" dirty="0" smtClean="0"/>
              <a:t> </a:t>
            </a:r>
            <a:r>
              <a:rPr lang="en-US" sz="1200" dirty="0" err="1" smtClean="0"/>
              <a:t>supercontinente</a:t>
            </a:r>
            <a:r>
              <a:rPr lang="en-US" sz="1200" dirty="0" smtClean="0"/>
              <a:t> (</a:t>
            </a:r>
            <a:r>
              <a:rPr lang="en-US" sz="1200" dirty="0" err="1" smtClean="0"/>
              <a:t>Vaalbara</a:t>
            </a:r>
            <a:r>
              <a:rPr lang="en-US" sz="1200" dirty="0" smtClean="0"/>
              <a:t>), </a:t>
            </a:r>
            <a:r>
              <a:rPr lang="en-US" sz="1200" dirty="0" err="1" smtClean="0"/>
              <a:t>há</a:t>
            </a:r>
            <a:r>
              <a:rPr lang="en-US" sz="1200" dirty="0" smtClean="0"/>
              <a:t> 3,6 </a:t>
            </a:r>
            <a:r>
              <a:rPr lang="en-US" sz="1200" dirty="0" err="1" smtClean="0"/>
              <a:t>bilhões</a:t>
            </a:r>
            <a:r>
              <a:rPr lang="en-US" sz="1200" dirty="0" smtClean="0"/>
              <a:t> de </a:t>
            </a:r>
            <a:r>
              <a:rPr lang="en-US" sz="1200" dirty="0" err="1" smtClean="0"/>
              <a:t>anos</a:t>
            </a:r>
            <a:r>
              <a:rPr lang="en-US" sz="1200" dirty="0" smtClean="0"/>
              <a:t>.</a:t>
            </a:r>
          </a:p>
          <a:p>
            <a:pPr marL="1257300" lvl="2" indent="-342900"/>
            <a:r>
              <a:rPr lang="en-US" sz="1200" dirty="0" err="1" smtClean="0"/>
              <a:t>Mesoarqueano</a:t>
            </a:r>
            <a:endParaRPr lang="en-US" sz="1200" dirty="0" smtClean="0"/>
          </a:p>
          <a:p>
            <a:pPr marL="1714500" lvl="3" indent="-342900"/>
            <a:r>
              <a:rPr lang="en-US" sz="1200" dirty="0" err="1" smtClean="0"/>
              <a:t>Primeiras</a:t>
            </a:r>
            <a:r>
              <a:rPr lang="en-US" sz="1200" dirty="0" smtClean="0"/>
              <a:t> </a:t>
            </a:r>
            <a:r>
              <a:rPr lang="en-US" sz="1200" dirty="0" err="1" smtClean="0"/>
              <a:t>cyanobactérias</a:t>
            </a:r>
            <a:r>
              <a:rPr lang="en-US" sz="1200" dirty="0" smtClean="0"/>
              <a:t>, </a:t>
            </a:r>
            <a:r>
              <a:rPr lang="en-US" sz="1200" dirty="0" err="1" smtClean="0"/>
              <a:t>há</a:t>
            </a:r>
            <a:r>
              <a:rPr lang="en-US" sz="1200" dirty="0" smtClean="0"/>
              <a:t> 3,2 </a:t>
            </a:r>
            <a:r>
              <a:rPr lang="en-US" sz="1200" dirty="0" err="1" smtClean="0"/>
              <a:t>bilhões</a:t>
            </a:r>
            <a:r>
              <a:rPr lang="en-US" sz="1200" dirty="0" smtClean="0"/>
              <a:t> de </a:t>
            </a:r>
            <a:r>
              <a:rPr lang="en-US" sz="1200" dirty="0" err="1" smtClean="0"/>
              <a:t>anos</a:t>
            </a:r>
            <a:r>
              <a:rPr lang="en-US" sz="1200" dirty="0" smtClean="0"/>
              <a:t>.</a:t>
            </a:r>
          </a:p>
          <a:p>
            <a:pPr marL="1257300" lvl="2" indent="-342900"/>
            <a:r>
              <a:rPr lang="en-US" sz="1200" dirty="0" err="1" smtClean="0"/>
              <a:t>Neoarqueano</a:t>
            </a:r>
            <a:endParaRPr lang="en-US" sz="1200" dirty="0" smtClean="0"/>
          </a:p>
          <a:p>
            <a:pPr marL="1714500" lvl="3" indent="-342900"/>
            <a:r>
              <a:rPr lang="en-US" sz="1200" dirty="0" err="1" smtClean="0"/>
              <a:t>Primeira</a:t>
            </a:r>
            <a:r>
              <a:rPr lang="en-US" sz="1200" dirty="0" smtClean="0"/>
              <a:t> </a:t>
            </a:r>
            <a:r>
              <a:rPr lang="en-US" sz="1200" dirty="0" err="1" smtClean="0"/>
              <a:t>glaciação</a:t>
            </a:r>
            <a:r>
              <a:rPr lang="en-US" sz="1200" dirty="0" smtClean="0"/>
              <a:t>, </a:t>
            </a:r>
            <a:r>
              <a:rPr lang="en-US" sz="1200" dirty="0" err="1" smtClean="0"/>
              <a:t>há</a:t>
            </a:r>
            <a:r>
              <a:rPr lang="en-US" sz="1200" dirty="0" smtClean="0"/>
              <a:t> 2,8 </a:t>
            </a:r>
            <a:r>
              <a:rPr lang="en-US" sz="1200" dirty="0" err="1" smtClean="0"/>
              <a:t>bilhões</a:t>
            </a:r>
            <a:r>
              <a:rPr lang="en-US" sz="1200" dirty="0" smtClean="0"/>
              <a:t> de </a:t>
            </a:r>
            <a:r>
              <a:rPr lang="en-US" sz="1200" dirty="0" err="1" smtClean="0"/>
              <a:t>anos</a:t>
            </a:r>
            <a:r>
              <a:rPr lang="en-US" sz="1200" dirty="0" smtClean="0"/>
              <a:t>.</a:t>
            </a:r>
          </a:p>
          <a:p>
            <a:pPr marL="800100" lvl="1" indent="-342900"/>
            <a:r>
              <a:rPr lang="en-US" sz="1200" dirty="0" err="1" smtClean="0"/>
              <a:t>Proterozoico</a:t>
            </a:r>
            <a:endParaRPr lang="en-US" sz="1200" dirty="0" smtClean="0"/>
          </a:p>
          <a:p>
            <a:pPr marL="1714500" lvl="3" indent="-342900"/>
            <a:r>
              <a:rPr lang="en-US" sz="1200" dirty="0" err="1" smtClean="0"/>
              <a:t>Abrange</a:t>
            </a:r>
            <a:r>
              <a:rPr lang="en-US" sz="1200" dirty="0" smtClean="0"/>
              <a:t> 3 eras (</a:t>
            </a:r>
            <a:r>
              <a:rPr lang="en-US" sz="1200" dirty="0" err="1" smtClean="0"/>
              <a:t>paleoproterozoico</a:t>
            </a:r>
            <a:r>
              <a:rPr lang="en-US" sz="1200" dirty="0" smtClean="0"/>
              <a:t>, </a:t>
            </a:r>
            <a:r>
              <a:rPr lang="en-US" sz="1200" dirty="0" err="1" smtClean="0"/>
              <a:t>mesoproterozoico</a:t>
            </a:r>
            <a:r>
              <a:rPr lang="en-US" sz="1200" dirty="0" smtClean="0"/>
              <a:t> e </a:t>
            </a:r>
            <a:r>
              <a:rPr lang="en-US" sz="1200" dirty="0" err="1" smtClean="0"/>
              <a:t>neoproterozoico</a:t>
            </a:r>
            <a:r>
              <a:rPr lang="en-US" sz="1200" dirty="0" smtClean="0"/>
              <a:t>. Os </a:t>
            </a:r>
            <a:r>
              <a:rPr lang="en-US" sz="1200" dirty="0" err="1" smtClean="0"/>
              <a:t>principais</a:t>
            </a:r>
            <a:r>
              <a:rPr lang="en-US" sz="1200" dirty="0" smtClean="0"/>
              <a:t> </a:t>
            </a:r>
            <a:r>
              <a:rPr lang="en-US" sz="1200" dirty="0" err="1" smtClean="0"/>
              <a:t>acontecimentos</a:t>
            </a:r>
            <a:r>
              <a:rPr lang="en-US" sz="1200" dirty="0" smtClean="0"/>
              <a:t> </a:t>
            </a:r>
            <a:r>
              <a:rPr lang="en-US" sz="1200" dirty="0" err="1" smtClean="0"/>
              <a:t>nesse</a:t>
            </a:r>
            <a:r>
              <a:rPr lang="en-US" sz="1200" dirty="0" smtClean="0"/>
              <a:t> </a:t>
            </a:r>
            <a:r>
              <a:rPr lang="en-US" sz="1200" dirty="0" err="1" smtClean="0"/>
              <a:t>meio</a:t>
            </a:r>
            <a:r>
              <a:rPr lang="en-US" sz="1200" dirty="0" smtClean="0"/>
              <a:t> tempo (2,5 </a:t>
            </a:r>
            <a:r>
              <a:rPr lang="en-US" sz="1200" dirty="0" err="1" smtClean="0"/>
              <a:t>bilhões</a:t>
            </a:r>
            <a:r>
              <a:rPr lang="en-US" sz="1200" dirty="0" smtClean="0"/>
              <a:t> de </a:t>
            </a:r>
            <a:r>
              <a:rPr lang="en-US" sz="1200" dirty="0" err="1" smtClean="0"/>
              <a:t>anos</a:t>
            </a:r>
            <a:r>
              <a:rPr lang="en-US" sz="1200" dirty="0" smtClean="0"/>
              <a:t> – 800 </a:t>
            </a:r>
            <a:r>
              <a:rPr lang="en-US" sz="1200" dirty="0" err="1" smtClean="0"/>
              <a:t>milhões</a:t>
            </a:r>
            <a:r>
              <a:rPr lang="en-US" sz="1200" dirty="0" smtClean="0"/>
              <a:t> de </a:t>
            </a:r>
            <a:r>
              <a:rPr lang="en-US" sz="1200" dirty="0" err="1" smtClean="0"/>
              <a:t>anos</a:t>
            </a:r>
            <a:r>
              <a:rPr lang="en-US" sz="1200" dirty="0" smtClean="0"/>
              <a:t>) </a:t>
            </a:r>
            <a:r>
              <a:rPr lang="en-US" sz="1200" dirty="0" err="1" smtClean="0"/>
              <a:t>foram</a:t>
            </a:r>
            <a:r>
              <a:rPr lang="en-US" sz="1200" dirty="0" smtClean="0"/>
              <a:t> </a:t>
            </a:r>
            <a:r>
              <a:rPr lang="en-US" sz="1200" dirty="0" err="1" smtClean="0"/>
              <a:t>os</a:t>
            </a:r>
            <a:r>
              <a:rPr lang="en-US" sz="1200" dirty="0" smtClean="0"/>
              <a:t> </a:t>
            </a:r>
            <a:r>
              <a:rPr lang="en-US" sz="1200" dirty="0" err="1" smtClean="0"/>
              <a:t>primeiros</a:t>
            </a:r>
            <a:r>
              <a:rPr lang="en-US" sz="1200" dirty="0" smtClean="0"/>
              <a:t> </a:t>
            </a:r>
            <a:r>
              <a:rPr lang="en-US" sz="1200" dirty="0" err="1" smtClean="0"/>
              <a:t>animais</a:t>
            </a:r>
            <a:r>
              <a:rPr lang="en-US" sz="1200" dirty="0" smtClean="0"/>
              <a:t>, </a:t>
            </a:r>
            <a:r>
              <a:rPr lang="en-US" sz="1200" dirty="0" err="1" smtClean="0"/>
              <a:t>planeta</a:t>
            </a:r>
            <a:r>
              <a:rPr lang="en-US" sz="1200" dirty="0" smtClean="0"/>
              <a:t> </a:t>
            </a:r>
            <a:r>
              <a:rPr lang="en-US" sz="1200" dirty="0" err="1" smtClean="0"/>
              <a:t>em</a:t>
            </a:r>
            <a:r>
              <a:rPr lang="en-US" sz="1200" dirty="0" smtClean="0"/>
              <a:t> forma de bola de </a:t>
            </a:r>
            <a:r>
              <a:rPr lang="en-US" sz="1200" dirty="0" err="1" smtClean="0"/>
              <a:t>neve</a:t>
            </a:r>
            <a:r>
              <a:rPr lang="en-US" sz="1200" dirty="0" smtClean="0"/>
              <a:t>, </a:t>
            </a:r>
            <a:r>
              <a:rPr lang="en-US" sz="1200" dirty="0" err="1" smtClean="0"/>
              <a:t>atmosfera</a:t>
            </a:r>
            <a:r>
              <a:rPr lang="en-US" sz="1200" dirty="0" smtClean="0"/>
              <a:t> </a:t>
            </a:r>
            <a:r>
              <a:rPr lang="en-US" sz="1200" dirty="0" err="1" smtClean="0"/>
              <a:t>livre</a:t>
            </a:r>
            <a:r>
              <a:rPr lang="en-US" sz="1200" dirty="0" smtClean="0"/>
              <a:t> de </a:t>
            </a:r>
            <a:r>
              <a:rPr lang="en-US" sz="1200" dirty="0" err="1" smtClean="0"/>
              <a:t>oxigênio</a:t>
            </a:r>
            <a:r>
              <a:rPr lang="en-US" sz="1200" dirty="0" smtClean="0"/>
              <a:t>, </a:t>
            </a:r>
            <a:r>
              <a:rPr lang="en-US" sz="1200" dirty="0" err="1" smtClean="0"/>
              <a:t>fotossíntese</a:t>
            </a:r>
            <a:r>
              <a:rPr lang="en-US" sz="1200" dirty="0" smtClean="0"/>
              <a:t> </a:t>
            </a:r>
            <a:r>
              <a:rPr lang="en-US" sz="1200" dirty="0" err="1" smtClean="0"/>
              <a:t>oxigenada</a:t>
            </a:r>
            <a:r>
              <a:rPr lang="en-US" sz="1200" dirty="0" smtClean="0"/>
              <a:t>, </a:t>
            </a:r>
            <a:r>
              <a:rPr lang="en-US" sz="1200" dirty="0" err="1" smtClean="0"/>
              <a:t>primeiros</a:t>
            </a:r>
            <a:r>
              <a:rPr lang="en-US" sz="1200" dirty="0" smtClean="0"/>
              <a:t> </a:t>
            </a:r>
            <a:r>
              <a:rPr lang="en-US" sz="1200" dirty="0" err="1" smtClean="0"/>
              <a:t>eukaryotas</a:t>
            </a:r>
            <a:r>
              <a:rPr lang="en-US" sz="1200" dirty="0" smtClean="0"/>
              <a:t> e </a:t>
            </a:r>
            <a:r>
              <a:rPr lang="en-US" sz="1200" dirty="0" err="1" smtClean="0"/>
              <a:t>os</a:t>
            </a:r>
            <a:r>
              <a:rPr lang="en-US" sz="1200" dirty="0" smtClean="0"/>
              <a:t> </a:t>
            </a:r>
            <a:r>
              <a:rPr lang="en-US" sz="1200" dirty="0" err="1" smtClean="0"/>
              <a:t>primeiros</a:t>
            </a:r>
            <a:r>
              <a:rPr lang="en-US" sz="1200" dirty="0" smtClean="0"/>
              <a:t> </a:t>
            </a:r>
            <a:r>
              <a:rPr lang="en-US" sz="1200" dirty="0" err="1" smtClean="0"/>
              <a:t>corais</a:t>
            </a:r>
            <a:r>
              <a:rPr lang="en-US" sz="1200" dirty="0" smtClean="0"/>
              <a:t>. </a:t>
            </a:r>
          </a:p>
          <a:p>
            <a:pPr marL="1714500" lvl="3" indent="-342900"/>
            <a:endParaRPr lang="pt-BR" sz="12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0" y="4000504"/>
            <a:ext cx="9144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 </a:t>
            </a:r>
            <a:r>
              <a:rPr lang="en-US" sz="1200" dirty="0" smtClean="0"/>
              <a:t>  A </a:t>
            </a:r>
            <a:r>
              <a:rPr lang="en-US" sz="1200" dirty="0" err="1" smtClean="0"/>
              <a:t>partir</a:t>
            </a:r>
            <a:r>
              <a:rPr lang="en-US" sz="1200" dirty="0" smtClean="0"/>
              <a:t> </a:t>
            </a:r>
            <a:r>
              <a:rPr lang="en-US" sz="1200" dirty="0" err="1" smtClean="0"/>
              <a:t>daí</a:t>
            </a:r>
            <a:r>
              <a:rPr lang="en-US" sz="1200" dirty="0" smtClean="0"/>
              <a:t>, </a:t>
            </a:r>
            <a:r>
              <a:rPr lang="en-US" sz="1200" dirty="0" err="1" smtClean="0"/>
              <a:t>surgiu</a:t>
            </a:r>
            <a:r>
              <a:rPr lang="en-US" sz="1200" dirty="0" smtClean="0"/>
              <a:t> o </a:t>
            </a:r>
            <a:r>
              <a:rPr lang="en-US" sz="1200" dirty="0" err="1" smtClean="0"/>
              <a:t>éon</a:t>
            </a:r>
            <a:r>
              <a:rPr lang="en-US" sz="1200" dirty="0" smtClean="0"/>
              <a:t> </a:t>
            </a:r>
            <a:r>
              <a:rPr lang="en-US" sz="1200" dirty="0" err="1" smtClean="0"/>
              <a:t>fanerozoico</a:t>
            </a:r>
            <a:r>
              <a:rPr lang="en-US" sz="1200" dirty="0" smtClean="0"/>
              <a:t>, </a:t>
            </a:r>
            <a:r>
              <a:rPr lang="en-US" sz="1200" dirty="0" err="1" smtClean="0"/>
              <a:t>que</a:t>
            </a:r>
            <a:r>
              <a:rPr lang="en-US" sz="1200" dirty="0" smtClean="0"/>
              <a:t> tem </a:t>
            </a:r>
            <a:r>
              <a:rPr lang="en-US" sz="1200" dirty="0" err="1" smtClean="0"/>
              <a:t>início</a:t>
            </a:r>
            <a:r>
              <a:rPr lang="en-US" sz="1200" dirty="0" smtClean="0"/>
              <a:t> </a:t>
            </a:r>
            <a:r>
              <a:rPr lang="en-US" sz="1200" dirty="0" err="1" smtClean="0"/>
              <a:t>após</a:t>
            </a:r>
            <a:r>
              <a:rPr lang="en-US" sz="1200" dirty="0" smtClean="0"/>
              <a:t> o </a:t>
            </a:r>
            <a:r>
              <a:rPr lang="en-US" sz="1200" dirty="0" err="1" smtClean="0"/>
              <a:t>Pré-Cambriano</a:t>
            </a:r>
            <a:r>
              <a:rPr lang="en-US" sz="1200" dirty="0" smtClean="0"/>
              <a:t> no </a:t>
            </a:r>
            <a:r>
              <a:rPr lang="en-US" sz="1200" dirty="0" err="1" smtClean="0"/>
              <a:t>éon</a:t>
            </a:r>
            <a:r>
              <a:rPr lang="en-US" sz="1200" dirty="0" smtClean="0"/>
              <a:t> </a:t>
            </a:r>
            <a:r>
              <a:rPr lang="en-US" sz="1200" dirty="0" err="1" smtClean="0"/>
              <a:t>Proterozoico</a:t>
            </a:r>
            <a:r>
              <a:rPr lang="en-US" sz="1200" dirty="0" smtClean="0"/>
              <a:t>. Divide-se </a:t>
            </a:r>
            <a:r>
              <a:rPr lang="en-US" sz="1200" dirty="0" err="1" smtClean="0"/>
              <a:t>em</a:t>
            </a:r>
            <a:r>
              <a:rPr lang="en-US" sz="1200" dirty="0" smtClean="0"/>
              <a:t> </a:t>
            </a:r>
            <a:r>
              <a:rPr lang="en-US" sz="1200" dirty="0" err="1" smtClean="0"/>
              <a:t>três</a:t>
            </a:r>
            <a:r>
              <a:rPr lang="en-US" sz="1200" dirty="0" smtClean="0"/>
              <a:t> eras: a era </a:t>
            </a:r>
            <a:r>
              <a:rPr lang="en-US" sz="1200" dirty="0" err="1" smtClean="0"/>
              <a:t>paleozoica</a:t>
            </a:r>
            <a:r>
              <a:rPr lang="en-US" sz="1200" dirty="0" smtClean="0"/>
              <a:t>, a era </a:t>
            </a:r>
            <a:r>
              <a:rPr lang="en-US" sz="1200" dirty="0" err="1" smtClean="0"/>
              <a:t>mesozoica</a:t>
            </a:r>
            <a:r>
              <a:rPr lang="en-US" sz="1200" dirty="0" smtClean="0"/>
              <a:t> e a era </a:t>
            </a:r>
            <a:r>
              <a:rPr lang="en-US" sz="1200" dirty="0" err="1" smtClean="0"/>
              <a:t>cenozoica</a:t>
            </a:r>
            <a:r>
              <a:rPr lang="en-US" sz="1200" dirty="0" smtClean="0"/>
              <a:t>.</a:t>
            </a:r>
            <a:endParaRPr lang="en-US" sz="1200" dirty="0"/>
          </a:p>
          <a:p>
            <a:r>
              <a:rPr lang="en-US" sz="1200" dirty="0"/>
              <a:t> </a:t>
            </a:r>
            <a:r>
              <a:rPr lang="en-US" sz="1200" dirty="0" smtClean="0"/>
              <a:t>  O </a:t>
            </a:r>
            <a:r>
              <a:rPr lang="en-US" sz="1200" dirty="0" err="1" smtClean="0"/>
              <a:t>período</a:t>
            </a:r>
            <a:r>
              <a:rPr lang="en-US" sz="1200" dirty="0" smtClean="0"/>
              <a:t> </a:t>
            </a:r>
            <a:r>
              <a:rPr lang="en-US" sz="1200" dirty="0" err="1" smtClean="0"/>
              <a:t>paleozoico</a:t>
            </a:r>
            <a:r>
              <a:rPr lang="en-US" sz="1200" dirty="0" smtClean="0"/>
              <a:t> </a:t>
            </a:r>
            <a:r>
              <a:rPr lang="en-US" sz="1200" dirty="0" err="1" smtClean="0"/>
              <a:t>ocorreu</a:t>
            </a:r>
            <a:r>
              <a:rPr lang="en-US" sz="1200" dirty="0"/>
              <a:t> </a:t>
            </a:r>
            <a:r>
              <a:rPr lang="en-US" sz="1200" dirty="0" smtClean="0"/>
              <a:t>entre 542 </a:t>
            </a:r>
            <a:r>
              <a:rPr lang="en-US" sz="1200" dirty="0" err="1" smtClean="0"/>
              <a:t>milhões</a:t>
            </a:r>
            <a:r>
              <a:rPr lang="en-US" sz="1200" dirty="0" smtClean="0"/>
              <a:t> de </a:t>
            </a:r>
            <a:r>
              <a:rPr lang="en-US" sz="1200" dirty="0" err="1" smtClean="0"/>
              <a:t>anos</a:t>
            </a:r>
            <a:r>
              <a:rPr lang="en-US" sz="1200" dirty="0" smtClean="0"/>
              <a:t> a 260 </a:t>
            </a:r>
            <a:r>
              <a:rPr lang="en-US" sz="1200" dirty="0" err="1" smtClean="0"/>
              <a:t>milhões</a:t>
            </a:r>
            <a:r>
              <a:rPr lang="en-US" sz="1200" dirty="0" smtClean="0"/>
              <a:t> de </a:t>
            </a:r>
            <a:r>
              <a:rPr lang="en-US" sz="1200" dirty="0" err="1" smtClean="0"/>
              <a:t>anos</a:t>
            </a:r>
            <a:r>
              <a:rPr lang="en-US" sz="1200" dirty="0" smtClean="0"/>
              <a:t> </a:t>
            </a:r>
            <a:r>
              <a:rPr lang="en-US" sz="1200" dirty="0" err="1" smtClean="0"/>
              <a:t>atrás</a:t>
            </a:r>
            <a:r>
              <a:rPr lang="en-US" sz="1200" dirty="0" smtClean="0"/>
              <a:t>. </a:t>
            </a:r>
            <a:r>
              <a:rPr lang="en-US" sz="1200" dirty="0" err="1" smtClean="0"/>
              <a:t>Ficou</a:t>
            </a:r>
            <a:r>
              <a:rPr lang="en-US" sz="1200" dirty="0" smtClean="0"/>
              <a:t> </a:t>
            </a:r>
            <a:r>
              <a:rPr lang="en-US" sz="1200" dirty="0" err="1" smtClean="0"/>
              <a:t>caracterizado</a:t>
            </a:r>
            <a:r>
              <a:rPr lang="en-US" sz="1200" dirty="0" smtClean="0"/>
              <a:t> </a:t>
            </a:r>
            <a:r>
              <a:rPr lang="en-US" sz="1200" dirty="0" err="1" smtClean="0"/>
              <a:t>pelos</a:t>
            </a:r>
            <a:r>
              <a:rPr lang="en-US" sz="1200" dirty="0" smtClean="0"/>
              <a:t> </a:t>
            </a:r>
            <a:r>
              <a:rPr lang="en-US" sz="1200" dirty="0" err="1" smtClean="0"/>
              <a:t>primeiros</a:t>
            </a:r>
            <a:r>
              <a:rPr lang="en-US" sz="1200" dirty="0" smtClean="0"/>
              <a:t> </a:t>
            </a:r>
            <a:r>
              <a:rPr lang="en-US" sz="1200" dirty="0" err="1" smtClean="0"/>
              <a:t>répteis</a:t>
            </a:r>
            <a:r>
              <a:rPr lang="en-US" sz="1200" dirty="0" smtClean="0"/>
              <a:t> </a:t>
            </a:r>
            <a:r>
              <a:rPr lang="en-US" sz="1200" dirty="0" err="1" smtClean="0"/>
              <a:t>gigantes</a:t>
            </a:r>
            <a:r>
              <a:rPr lang="en-US" sz="1200" dirty="0" smtClean="0"/>
              <a:t>, </a:t>
            </a:r>
            <a:r>
              <a:rPr lang="en-US" sz="1200" dirty="0" err="1" smtClean="0"/>
              <a:t>primeiros</a:t>
            </a:r>
            <a:r>
              <a:rPr lang="en-US" sz="1200" dirty="0" smtClean="0"/>
              <a:t> </a:t>
            </a:r>
            <a:r>
              <a:rPr lang="en-US" sz="1200" dirty="0" err="1" smtClean="0"/>
              <a:t>insetos</a:t>
            </a:r>
            <a:r>
              <a:rPr lang="en-US" sz="1200" dirty="0" smtClean="0"/>
              <a:t>, </a:t>
            </a:r>
            <a:r>
              <a:rPr lang="en-US" sz="1200" dirty="0" err="1" smtClean="0"/>
              <a:t>primeiras</a:t>
            </a:r>
            <a:r>
              <a:rPr lang="en-US" sz="1200" dirty="0" smtClean="0"/>
              <a:t> </a:t>
            </a:r>
            <a:r>
              <a:rPr lang="en-US" sz="1200" dirty="0" err="1" smtClean="0"/>
              <a:t>samambaias</a:t>
            </a:r>
            <a:r>
              <a:rPr lang="en-US" sz="1200" dirty="0"/>
              <a:t> </a:t>
            </a:r>
            <a:r>
              <a:rPr lang="en-US" sz="1200" dirty="0" smtClean="0"/>
              <a:t>com </a:t>
            </a:r>
            <a:r>
              <a:rPr lang="en-US" sz="1200" dirty="0" err="1" smtClean="0"/>
              <a:t>sementes</a:t>
            </a:r>
            <a:r>
              <a:rPr lang="en-US" sz="1200" dirty="0" smtClean="0"/>
              <a:t>, </a:t>
            </a:r>
            <a:r>
              <a:rPr lang="en-US" sz="1200" dirty="0" err="1" smtClean="0"/>
              <a:t>primeiros</a:t>
            </a:r>
            <a:r>
              <a:rPr lang="en-US" sz="1200" dirty="0" smtClean="0"/>
              <a:t> </a:t>
            </a:r>
            <a:r>
              <a:rPr lang="en-US" sz="1200" dirty="0" err="1" smtClean="0"/>
              <a:t>anfíbios</a:t>
            </a:r>
            <a:r>
              <a:rPr lang="en-US" sz="1200" dirty="0" smtClean="0"/>
              <a:t>, </a:t>
            </a:r>
            <a:r>
              <a:rPr lang="en-US" sz="1200" dirty="0" err="1" smtClean="0"/>
              <a:t>primeiros</a:t>
            </a:r>
            <a:r>
              <a:rPr lang="en-US" sz="1200" dirty="0" smtClean="0"/>
              <a:t> </a:t>
            </a:r>
            <a:r>
              <a:rPr lang="en-US" sz="1200" dirty="0" err="1" smtClean="0"/>
              <a:t>peixes</a:t>
            </a:r>
            <a:r>
              <a:rPr lang="en-US" sz="1200" dirty="0" smtClean="0"/>
              <a:t> </a:t>
            </a:r>
            <a:r>
              <a:rPr lang="en-US" sz="1200" dirty="0" err="1" smtClean="0"/>
              <a:t>evoluídos</a:t>
            </a:r>
            <a:r>
              <a:rPr lang="en-US" sz="1200" dirty="0" smtClean="0"/>
              <a:t> e </a:t>
            </a:r>
            <a:r>
              <a:rPr lang="en-US" sz="1200" dirty="0" err="1" smtClean="0"/>
              <a:t>primeiras</a:t>
            </a:r>
            <a:r>
              <a:rPr lang="en-US" sz="1200" dirty="0" smtClean="0"/>
              <a:t> </a:t>
            </a:r>
            <a:r>
              <a:rPr lang="en-US" sz="1200" dirty="0" err="1" smtClean="0"/>
              <a:t>plantas</a:t>
            </a:r>
            <a:r>
              <a:rPr lang="en-US" sz="1200" dirty="0" smtClean="0"/>
              <a:t> </a:t>
            </a:r>
            <a:r>
              <a:rPr lang="en-US" sz="1200" dirty="0" err="1" smtClean="0"/>
              <a:t>terrestres</a:t>
            </a:r>
            <a:r>
              <a:rPr lang="en-US" sz="1200" dirty="0" smtClean="0"/>
              <a:t>.</a:t>
            </a:r>
          </a:p>
          <a:p>
            <a:r>
              <a:rPr lang="en-US" sz="1200" dirty="0" smtClean="0"/>
              <a:t>   O </a:t>
            </a:r>
            <a:r>
              <a:rPr lang="en-US" sz="1200" dirty="0" err="1" smtClean="0"/>
              <a:t>período</a:t>
            </a:r>
            <a:r>
              <a:rPr lang="en-US" sz="1200" dirty="0" smtClean="0"/>
              <a:t> </a:t>
            </a:r>
            <a:r>
              <a:rPr lang="en-US" sz="1200" dirty="0" err="1" smtClean="0"/>
              <a:t>mesozoico</a:t>
            </a:r>
            <a:r>
              <a:rPr lang="en-US" sz="1200" dirty="0" smtClean="0"/>
              <a:t> (</a:t>
            </a:r>
            <a:r>
              <a:rPr lang="en-US" sz="1200" dirty="0" err="1" smtClean="0"/>
              <a:t>possui</a:t>
            </a:r>
            <a:r>
              <a:rPr lang="en-US" sz="1200" dirty="0" smtClean="0"/>
              <a:t> </a:t>
            </a:r>
            <a:r>
              <a:rPr lang="en-US" sz="1200" dirty="0" err="1" smtClean="0"/>
              <a:t>três</a:t>
            </a:r>
            <a:r>
              <a:rPr lang="en-US" sz="1200" dirty="0" smtClean="0"/>
              <a:t> </a:t>
            </a:r>
            <a:r>
              <a:rPr lang="en-US" sz="1200" dirty="0" err="1" smtClean="0"/>
              <a:t>períodos</a:t>
            </a:r>
            <a:r>
              <a:rPr lang="en-US" sz="1200" dirty="0" smtClean="0"/>
              <a:t>: </a:t>
            </a:r>
            <a:r>
              <a:rPr lang="en-US" sz="1200" dirty="0" err="1" smtClean="0"/>
              <a:t>triássico</a:t>
            </a:r>
            <a:r>
              <a:rPr lang="en-US" sz="1200" dirty="0" smtClean="0"/>
              <a:t>, </a:t>
            </a:r>
            <a:r>
              <a:rPr lang="en-US" sz="1200" dirty="0" err="1" smtClean="0"/>
              <a:t>jurássico</a:t>
            </a:r>
            <a:r>
              <a:rPr lang="en-US" sz="1200" dirty="0" smtClean="0"/>
              <a:t> e </a:t>
            </a:r>
            <a:r>
              <a:rPr lang="en-US" sz="1200" dirty="0" err="1" smtClean="0"/>
              <a:t>cretáceo</a:t>
            </a:r>
            <a:r>
              <a:rPr lang="en-US" sz="1200" dirty="0" smtClean="0"/>
              <a:t>) </a:t>
            </a:r>
            <a:r>
              <a:rPr lang="en-US" sz="1200" dirty="0" err="1" smtClean="0"/>
              <a:t>ocorreu</a:t>
            </a:r>
            <a:r>
              <a:rPr lang="en-US" sz="1200" dirty="0" smtClean="0"/>
              <a:t> entre 251 </a:t>
            </a:r>
            <a:r>
              <a:rPr lang="en-US" sz="1200" dirty="0" err="1" smtClean="0"/>
              <a:t>milhões</a:t>
            </a:r>
            <a:r>
              <a:rPr lang="en-US" sz="1200" dirty="0" smtClean="0"/>
              <a:t> de </a:t>
            </a:r>
            <a:r>
              <a:rPr lang="en-US" sz="1200" dirty="0" err="1" smtClean="0"/>
              <a:t>anos</a:t>
            </a:r>
            <a:r>
              <a:rPr lang="en-US" sz="1200" dirty="0" smtClean="0"/>
              <a:t> a 65 </a:t>
            </a:r>
            <a:r>
              <a:rPr lang="en-US" sz="1200" dirty="0" err="1" smtClean="0"/>
              <a:t>milhões</a:t>
            </a:r>
            <a:r>
              <a:rPr lang="en-US" sz="1200" dirty="0" smtClean="0"/>
              <a:t> de </a:t>
            </a:r>
            <a:r>
              <a:rPr lang="en-US" sz="1200" dirty="0" err="1" smtClean="0"/>
              <a:t>anos</a:t>
            </a:r>
            <a:r>
              <a:rPr lang="en-US" sz="1200" dirty="0" smtClean="0"/>
              <a:t> </a:t>
            </a:r>
            <a:r>
              <a:rPr lang="en-US" sz="1200" dirty="0" err="1" smtClean="0"/>
              <a:t>atrás</a:t>
            </a:r>
            <a:r>
              <a:rPr lang="en-US" sz="1200" dirty="0" smtClean="0"/>
              <a:t>. </a:t>
            </a:r>
            <a:r>
              <a:rPr lang="en-US" sz="1200" dirty="0" err="1" smtClean="0"/>
              <a:t>Ficou</a:t>
            </a:r>
            <a:r>
              <a:rPr lang="en-US" sz="1200" dirty="0" smtClean="0"/>
              <a:t> </a:t>
            </a:r>
            <a:r>
              <a:rPr lang="en-US" sz="1200" dirty="0" err="1" smtClean="0"/>
              <a:t>conhecido</a:t>
            </a:r>
            <a:r>
              <a:rPr lang="en-US" sz="1200" dirty="0" smtClean="0"/>
              <a:t> </a:t>
            </a:r>
            <a:r>
              <a:rPr lang="en-US" sz="1200" dirty="0" err="1" smtClean="0"/>
              <a:t>pelos</a:t>
            </a:r>
            <a:r>
              <a:rPr lang="en-US" sz="1200" dirty="0" smtClean="0"/>
              <a:t> </a:t>
            </a:r>
            <a:r>
              <a:rPr lang="en-US" sz="1200" dirty="0" err="1" smtClean="0"/>
              <a:t>primeiros</a:t>
            </a:r>
            <a:r>
              <a:rPr lang="en-US" sz="1200" dirty="0" smtClean="0"/>
              <a:t> </a:t>
            </a:r>
            <a:r>
              <a:rPr lang="en-US" sz="1200" dirty="0" err="1" smtClean="0"/>
              <a:t>dinossauros</a:t>
            </a:r>
            <a:r>
              <a:rPr lang="en-US" sz="1200" dirty="0" smtClean="0"/>
              <a:t> e </a:t>
            </a:r>
            <a:r>
              <a:rPr lang="en-US" sz="1200" dirty="0" err="1" smtClean="0"/>
              <a:t>pterossauros</a:t>
            </a:r>
            <a:r>
              <a:rPr lang="en-US" sz="1200" dirty="0"/>
              <a:t> </a:t>
            </a:r>
            <a:r>
              <a:rPr lang="en-US" sz="1200" dirty="0" smtClean="0"/>
              <a:t>(</a:t>
            </a:r>
            <a:r>
              <a:rPr lang="en-US" sz="1200" dirty="0" err="1" smtClean="0"/>
              <a:t>depois</a:t>
            </a:r>
            <a:r>
              <a:rPr lang="en-US" sz="1200" dirty="0" smtClean="0"/>
              <a:t> disso </a:t>
            </a:r>
            <a:r>
              <a:rPr lang="en-US" sz="1200" dirty="0" err="1" smtClean="0"/>
              <a:t>os</a:t>
            </a:r>
            <a:r>
              <a:rPr lang="en-US" sz="1200" dirty="0" smtClean="0"/>
              <a:t> </a:t>
            </a:r>
            <a:r>
              <a:rPr lang="en-US" sz="1200" dirty="0" err="1" smtClean="0"/>
              <a:t>dinossauros</a:t>
            </a:r>
            <a:r>
              <a:rPr lang="en-US" sz="1200" dirty="0" smtClean="0"/>
              <a:t> </a:t>
            </a:r>
            <a:r>
              <a:rPr lang="en-US" sz="1200" dirty="0" err="1" smtClean="0"/>
              <a:t>dominam</a:t>
            </a:r>
            <a:r>
              <a:rPr lang="en-US" sz="1200" dirty="0" smtClean="0"/>
              <a:t> o </a:t>
            </a:r>
            <a:r>
              <a:rPr lang="en-US" sz="1200" dirty="0" err="1" smtClean="0"/>
              <a:t>planeta</a:t>
            </a:r>
            <a:r>
              <a:rPr lang="en-US" sz="1200" dirty="0" smtClean="0"/>
              <a:t>), </a:t>
            </a:r>
            <a:r>
              <a:rPr lang="en-US" sz="1200" dirty="0" err="1" smtClean="0"/>
              <a:t>primeiros</a:t>
            </a:r>
            <a:r>
              <a:rPr lang="en-US" sz="1200" dirty="0" smtClean="0"/>
              <a:t> </a:t>
            </a:r>
            <a:r>
              <a:rPr lang="en-US" sz="1200" dirty="0" err="1" smtClean="0"/>
              <a:t>mamíferos</a:t>
            </a:r>
            <a:r>
              <a:rPr lang="en-US" sz="1200" dirty="0" smtClean="0"/>
              <a:t> e </a:t>
            </a:r>
            <a:r>
              <a:rPr lang="en-US" sz="1200" dirty="0" err="1" smtClean="0"/>
              <a:t>aves</a:t>
            </a:r>
            <a:r>
              <a:rPr lang="en-US" sz="1200" dirty="0" smtClean="0"/>
              <a:t>, </a:t>
            </a:r>
            <a:r>
              <a:rPr lang="en-US" sz="1200" dirty="0" err="1" smtClean="0"/>
              <a:t>primeiras</a:t>
            </a:r>
            <a:r>
              <a:rPr lang="en-US" sz="1200" dirty="0" smtClean="0"/>
              <a:t> </a:t>
            </a:r>
            <a:r>
              <a:rPr lang="en-US" sz="1200" dirty="0" err="1" smtClean="0"/>
              <a:t>plantas</a:t>
            </a:r>
            <a:r>
              <a:rPr lang="en-US" sz="1200" dirty="0" smtClean="0"/>
              <a:t> com </a:t>
            </a:r>
            <a:r>
              <a:rPr lang="en-US" sz="1200" dirty="0" err="1" smtClean="0"/>
              <a:t>flores</a:t>
            </a:r>
            <a:r>
              <a:rPr lang="en-US" sz="1200" dirty="0" smtClean="0"/>
              <a:t>, </a:t>
            </a:r>
            <a:r>
              <a:rPr lang="en-US" sz="1200" dirty="0" err="1" smtClean="0"/>
              <a:t>os</a:t>
            </a:r>
            <a:r>
              <a:rPr lang="en-US" sz="1200" dirty="0" smtClean="0"/>
              <a:t> </a:t>
            </a:r>
            <a:r>
              <a:rPr lang="en-US" sz="1200" dirty="0" err="1" smtClean="0"/>
              <a:t>primeiros</a:t>
            </a:r>
            <a:r>
              <a:rPr lang="en-US" sz="1200" dirty="0" smtClean="0"/>
              <a:t> </a:t>
            </a:r>
            <a:r>
              <a:rPr lang="en-US" sz="1200" dirty="0" err="1" smtClean="0"/>
              <a:t>mamíferos</a:t>
            </a:r>
            <a:r>
              <a:rPr lang="en-US" sz="1200" dirty="0" smtClean="0"/>
              <a:t> </a:t>
            </a:r>
            <a:r>
              <a:rPr lang="en-US" sz="1200" dirty="0" err="1" smtClean="0"/>
              <a:t>placentários</a:t>
            </a:r>
            <a:r>
              <a:rPr lang="en-US" sz="1200" dirty="0" smtClean="0"/>
              <a:t> </a:t>
            </a:r>
            <a:r>
              <a:rPr lang="en-US" sz="1200" dirty="0" err="1" smtClean="0"/>
              <a:t>surgem</a:t>
            </a:r>
            <a:r>
              <a:rPr lang="en-US" sz="1200" dirty="0" smtClean="0"/>
              <a:t> e, </a:t>
            </a:r>
            <a:r>
              <a:rPr lang="en-US" sz="1200" dirty="0" err="1" smtClean="0"/>
              <a:t>após</a:t>
            </a:r>
            <a:r>
              <a:rPr lang="en-US" sz="1200" dirty="0" smtClean="0"/>
              <a:t> </a:t>
            </a:r>
            <a:r>
              <a:rPr lang="en-US" sz="1200" dirty="0" err="1" smtClean="0"/>
              <a:t>aproximadamente</a:t>
            </a:r>
            <a:r>
              <a:rPr lang="en-US" sz="1200" dirty="0" smtClean="0"/>
              <a:t> 90 </a:t>
            </a:r>
            <a:r>
              <a:rPr lang="en-US" sz="1200" dirty="0" err="1" smtClean="0"/>
              <a:t>milhões</a:t>
            </a:r>
            <a:r>
              <a:rPr lang="en-US" sz="1200" dirty="0" smtClean="0"/>
              <a:t> de </a:t>
            </a:r>
            <a:r>
              <a:rPr lang="en-US" sz="1200" dirty="0" err="1" smtClean="0"/>
              <a:t>anos</a:t>
            </a:r>
            <a:r>
              <a:rPr lang="en-US" sz="1200" dirty="0" smtClean="0"/>
              <a:t>, </a:t>
            </a:r>
            <a:r>
              <a:rPr lang="en-US" sz="1200" dirty="0" err="1" smtClean="0"/>
              <a:t>os</a:t>
            </a:r>
            <a:r>
              <a:rPr lang="en-US" sz="1200" dirty="0" smtClean="0"/>
              <a:t> </a:t>
            </a:r>
            <a:r>
              <a:rPr lang="en-US" sz="1200" dirty="0" err="1" smtClean="0"/>
              <a:t>dinossauros</a:t>
            </a:r>
            <a:r>
              <a:rPr lang="en-US" sz="1200" dirty="0" smtClean="0"/>
              <a:t> </a:t>
            </a:r>
            <a:r>
              <a:rPr lang="en-US" sz="1200" dirty="0" err="1" smtClean="0"/>
              <a:t>são</a:t>
            </a:r>
            <a:r>
              <a:rPr lang="en-US" sz="1200" dirty="0" smtClean="0"/>
              <a:t> </a:t>
            </a:r>
            <a:r>
              <a:rPr lang="en-US" sz="1200" dirty="0" err="1" smtClean="0"/>
              <a:t>extintos</a:t>
            </a:r>
            <a:r>
              <a:rPr lang="en-US" sz="1200" dirty="0" smtClean="0"/>
              <a:t>.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O </a:t>
            </a:r>
            <a:r>
              <a:rPr lang="en-US" sz="1200" dirty="0" err="1" smtClean="0"/>
              <a:t>período</a:t>
            </a:r>
            <a:r>
              <a:rPr lang="en-US" sz="1200" dirty="0" smtClean="0"/>
              <a:t> </a:t>
            </a:r>
            <a:r>
              <a:rPr lang="en-US" sz="1200" dirty="0" err="1" smtClean="0"/>
              <a:t>Cenozoico</a:t>
            </a:r>
            <a:r>
              <a:rPr lang="en-US" sz="1200" dirty="0" smtClean="0"/>
              <a:t> (</a:t>
            </a:r>
            <a:r>
              <a:rPr lang="en-US" sz="1200" dirty="0" err="1" smtClean="0"/>
              <a:t>Terciário</a:t>
            </a:r>
            <a:r>
              <a:rPr lang="en-US" sz="1200" dirty="0" smtClean="0"/>
              <a:t> e </a:t>
            </a:r>
            <a:r>
              <a:rPr lang="en-US" sz="1200" dirty="0" err="1" smtClean="0"/>
              <a:t>Quaternário</a:t>
            </a:r>
            <a:r>
              <a:rPr lang="en-US" sz="1200" dirty="0" smtClean="0"/>
              <a:t>) </a:t>
            </a:r>
            <a:r>
              <a:rPr lang="en-US" sz="1200" dirty="0" err="1" smtClean="0"/>
              <a:t>possui</a:t>
            </a:r>
            <a:r>
              <a:rPr lang="en-US" sz="1200" dirty="0" smtClean="0"/>
              <a:t> </a:t>
            </a:r>
            <a:r>
              <a:rPr lang="en-US" sz="1200" dirty="0" err="1" smtClean="0"/>
              <a:t>dois</a:t>
            </a:r>
            <a:r>
              <a:rPr lang="en-US" sz="1200" dirty="0" smtClean="0"/>
              <a:t> </a:t>
            </a:r>
            <a:r>
              <a:rPr lang="en-US" sz="1200" dirty="0" err="1" smtClean="0"/>
              <a:t>períodos</a:t>
            </a:r>
            <a:r>
              <a:rPr lang="en-US" sz="1200" dirty="0" smtClean="0"/>
              <a:t> (</a:t>
            </a:r>
            <a:r>
              <a:rPr lang="en-US" sz="1200" dirty="0" err="1" smtClean="0"/>
              <a:t>paleogeno</a:t>
            </a:r>
            <a:r>
              <a:rPr lang="en-US" sz="1200" dirty="0" smtClean="0"/>
              <a:t> e </a:t>
            </a:r>
            <a:r>
              <a:rPr lang="en-US" sz="1200" dirty="0" err="1" smtClean="0"/>
              <a:t>neogeno</a:t>
            </a:r>
            <a:r>
              <a:rPr lang="en-US" sz="1200" dirty="0" smtClean="0"/>
              <a:t>). </a:t>
            </a:r>
            <a:r>
              <a:rPr lang="en-US" sz="1200" dirty="0" err="1" smtClean="0"/>
              <a:t>Ocorreu</a:t>
            </a:r>
            <a:r>
              <a:rPr lang="en-US" sz="1200" dirty="0" smtClean="0"/>
              <a:t> entre 65.5 </a:t>
            </a:r>
            <a:r>
              <a:rPr lang="en-US" sz="1200" dirty="0" err="1" smtClean="0"/>
              <a:t>milhões</a:t>
            </a:r>
            <a:r>
              <a:rPr lang="en-US" sz="1200" dirty="0" smtClean="0"/>
              <a:t> de </a:t>
            </a:r>
            <a:r>
              <a:rPr lang="en-US" sz="1200" dirty="0" err="1" smtClean="0"/>
              <a:t>anos</a:t>
            </a:r>
            <a:r>
              <a:rPr lang="en-US" sz="1200" dirty="0" smtClean="0"/>
              <a:t> </a:t>
            </a:r>
            <a:r>
              <a:rPr lang="en-US" sz="1200" dirty="0" err="1" smtClean="0"/>
              <a:t>atrás</a:t>
            </a:r>
            <a:r>
              <a:rPr lang="en-US" sz="1200" dirty="0" smtClean="0"/>
              <a:t> a </a:t>
            </a:r>
            <a:r>
              <a:rPr lang="en-US" sz="1200" dirty="0" err="1" smtClean="0"/>
              <a:t>aproximadamente</a:t>
            </a:r>
            <a:r>
              <a:rPr lang="en-US" sz="1200" dirty="0" smtClean="0"/>
              <a:t> 100 mil </a:t>
            </a:r>
            <a:r>
              <a:rPr lang="en-US" sz="1200" dirty="0" err="1" smtClean="0"/>
              <a:t>anos</a:t>
            </a:r>
            <a:r>
              <a:rPr lang="en-US" sz="1200" dirty="0" smtClean="0"/>
              <a:t> </a:t>
            </a:r>
            <a:r>
              <a:rPr lang="en-US" sz="1200" dirty="0" err="1" smtClean="0"/>
              <a:t>atrás</a:t>
            </a:r>
            <a:r>
              <a:rPr lang="en-US" sz="1200" dirty="0" smtClean="0"/>
              <a:t>. </a:t>
            </a:r>
            <a:r>
              <a:rPr lang="en-US" sz="1200" dirty="0" err="1" smtClean="0"/>
              <a:t>Caracterizado</a:t>
            </a:r>
            <a:r>
              <a:rPr lang="en-US" sz="1200" dirty="0" smtClean="0"/>
              <a:t> com o </a:t>
            </a:r>
            <a:r>
              <a:rPr lang="en-US" sz="1200" dirty="0" err="1" smtClean="0"/>
              <a:t>aparecimento</a:t>
            </a:r>
            <a:r>
              <a:rPr lang="en-US" sz="1200" dirty="0" smtClean="0"/>
              <a:t> do </a:t>
            </a:r>
            <a:r>
              <a:rPr lang="en-US" sz="1200" dirty="0" err="1" smtClean="0"/>
              <a:t>clima</a:t>
            </a:r>
            <a:r>
              <a:rPr lang="en-US" sz="1200" dirty="0" smtClean="0"/>
              <a:t> tropical e </a:t>
            </a:r>
            <a:r>
              <a:rPr lang="en-US" sz="1200" dirty="0" err="1" smtClean="0"/>
              <a:t>primeiros</a:t>
            </a:r>
            <a:r>
              <a:rPr lang="en-US" sz="1200" dirty="0" smtClean="0"/>
              <a:t> </a:t>
            </a:r>
            <a:r>
              <a:rPr lang="en-US" sz="1200" dirty="0" err="1" smtClean="0"/>
              <a:t>grandes</a:t>
            </a:r>
            <a:r>
              <a:rPr lang="en-US" sz="1200" dirty="0" smtClean="0"/>
              <a:t> </a:t>
            </a:r>
            <a:r>
              <a:rPr lang="en-US" sz="1200" dirty="0" err="1" smtClean="0"/>
              <a:t>mamíferos</a:t>
            </a:r>
            <a:r>
              <a:rPr lang="en-US" sz="1200" dirty="0" smtClean="0"/>
              <a:t>. </a:t>
            </a:r>
            <a:r>
              <a:rPr lang="en-US" sz="1200" dirty="0" err="1" smtClean="0"/>
              <a:t>Primeiros</a:t>
            </a:r>
            <a:r>
              <a:rPr lang="en-US" sz="1200" dirty="0" smtClean="0"/>
              <a:t> </a:t>
            </a:r>
            <a:r>
              <a:rPr lang="en-US" sz="1200" dirty="0" err="1" smtClean="0"/>
              <a:t>cães</a:t>
            </a:r>
            <a:r>
              <a:rPr lang="en-US" sz="1200" dirty="0" smtClean="0"/>
              <a:t>, </a:t>
            </a:r>
            <a:r>
              <a:rPr lang="en-US" sz="1200" dirty="0" err="1" smtClean="0"/>
              <a:t>elefantes</a:t>
            </a:r>
            <a:r>
              <a:rPr lang="en-US" sz="1200" dirty="0" smtClean="0"/>
              <a:t>, </a:t>
            </a:r>
            <a:r>
              <a:rPr lang="en-US" sz="1200" dirty="0" err="1" smtClean="0"/>
              <a:t>baleias</a:t>
            </a:r>
            <a:r>
              <a:rPr lang="en-US" sz="1200" dirty="0"/>
              <a:t> </a:t>
            </a:r>
            <a:r>
              <a:rPr lang="en-US" sz="1200" dirty="0" smtClean="0"/>
              <a:t>e </a:t>
            </a:r>
            <a:r>
              <a:rPr lang="en-US" sz="1200" dirty="0" err="1" smtClean="0"/>
              <a:t>morcegos</a:t>
            </a:r>
            <a:r>
              <a:rPr lang="en-US" sz="1200" dirty="0" smtClean="0"/>
              <a:t>, </a:t>
            </a:r>
            <a:r>
              <a:rPr lang="en-US" sz="1200" dirty="0" err="1" smtClean="0"/>
              <a:t>gelo</a:t>
            </a:r>
            <a:r>
              <a:rPr lang="en-US" sz="1200" dirty="0" smtClean="0"/>
              <a:t> </a:t>
            </a:r>
            <a:r>
              <a:rPr lang="en-US" sz="1200" dirty="0" err="1" smtClean="0"/>
              <a:t>na</a:t>
            </a:r>
            <a:r>
              <a:rPr lang="en-US" sz="1200" dirty="0" smtClean="0"/>
              <a:t> </a:t>
            </a:r>
            <a:r>
              <a:rPr lang="en-US" sz="1200" dirty="0" err="1" smtClean="0"/>
              <a:t>Antártica</a:t>
            </a:r>
            <a:r>
              <a:rPr lang="en-US" sz="1200" dirty="0" smtClean="0"/>
              <a:t>, </a:t>
            </a:r>
            <a:r>
              <a:rPr lang="en-US" sz="1200" dirty="0" err="1" smtClean="0"/>
              <a:t>primeiros</a:t>
            </a:r>
            <a:r>
              <a:rPr lang="en-US" sz="1200" dirty="0" smtClean="0"/>
              <a:t> </a:t>
            </a:r>
            <a:r>
              <a:rPr lang="en-US" sz="1200" dirty="0" err="1" smtClean="0"/>
              <a:t>rinocerontes</a:t>
            </a:r>
            <a:r>
              <a:rPr lang="en-US" sz="1200" dirty="0" smtClean="0"/>
              <a:t>, </a:t>
            </a:r>
            <a:r>
              <a:rPr lang="en-US" sz="1200" dirty="0" err="1" smtClean="0"/>
              <a:t>gatos</a:t>
            </a:r>
            <a:r>
              <a:rPr lang="en-US" sz="1200" dirty="0" smtClean="0"/>
              <a:t>, </a:t>
            </a:r>
            <a:r>
              <a:rPr lang="en-US" sz="1200" dirty="0" err="1" smtClean="0"/>
              <a:t>camelos</a:t>
            </a:r>
            <a:r>
              <a:rPr lang="en-US" sz="1200" dirty="0" smtClean="0"/>
              <a:t>, </a:t>
            </a:r>
            <a:r>
              <a:rPr lang="en-US" sz="1200" dirty="0" err="1" smtClean="0"/>
              <a:t>cavalos</a:t>
            </a:r>
            <a:r>
              <a:rPr lang="en-US" sz="1200" dirty="0" smtClean="0"/>
              <a:t> e </a:t>
            </a:r>
            <a:r>
              <a:rPr lang="en-US" sz="1200" dirty="0" err="1" smtClean="0"/>
              <a:t>ursos</a:t>
            </a:r>
            <a:r>
              <a:rPr lang="en-US" sz="1200" dirty="0" smtClean="0"/>
              <a:t>. </a:t>
            </a:r>
            <a:r>
              <a:rPr lang="en-US" sz="1200" dirty="0" err="1" smtClean="0"/>
              <a:t>Após</a:t>
            </a:r>
            <a:r>
              <a:rPr lang="en-US" sz="1200" dirty="0" smtClean="0"/>
              <a:t> </a:t>
            </a:r>
            <a:r>
              <a:rPr lang="en-US" sz="1200" dirty="0" err="1" smtClean="0"/>
              <a:t>isso</a:t>
            </a:r>
            <a:r>
              <a:rPr lang="en-US" sz="1200" dirty="0" smtClean="0"/>
              <a:t>, </a:t>
            </a:r>
            <a:r>
              <a:rPr lang="en-US" sz="1200" dirty="0" err="1" smtClean="0"/>
              <a:t>inicia</a:t>
            </a:r>
            <a:r>
              <a:rPr lang="en-US" sz="1200" dirty="0" smtClean="0"/>
              <a:t>-se o </a:t>
            </a:r>
            <a:r>
              <a:rPr lang="en-US" sz="1200" dirty="0" err="1" smtClean="0"/>
              <a:t>clima</a:t>
            </a:r>
            <a:r>
              <a:rPr lang="en-US" sz="1200" dirty="0" smtClean="0"/>
              <a:t> </a:t>
            </a:r>
            <a:r>
              <a:rPr lang="en-US" sz="1200" dirty="0" err="1" smtClean="0"/>
              <a:t>frio</a:t>
            </a:r>
            <a:r>
              <a:rPr lang="en-US" sz="1200" dirty="0" smtClean="0"/>
              <a:t> e </a:t>
            </a:r>
            <a:r>
              <a:rPr lang="en-US" sz="1200" dirty="0" err="1" smtClean="0"/>
              <a:t>seco</a:t>
            </a:r>
            <a:r>
              <a:rPr lang="en-US" sz="1200" dirty="0" smtClean="0"/>
              <a:t>, </a:t>
            </a:r>
            <a:r>
              <a:rPr lang="en-US" sz="1200" dirty="0" err="1" smtClean="0"/>
              <a:t>extinçÃo</a:t>
            </a:r>
            <a:r>
              <a:rPr lang="en-US" sz="1200" dirty="0" smtClean="0"/>
              <a:t> de </a:t>
            </a:r>
            <a:r>
              <a:rPr lang="en-US" sz="1200" dirty="0" err="1" smtClean="0"/>
              <a:t>grandes</a:t>
            </a:r>
            <a:r>
              <a:rPr lang="en-US" sz="1200" dirty="0" smtClean="0"/>
              <a:t> </a:t>
            </a:r>
            <a:r>
              <a:rPr lang="en-US" sz="1200" dirty="0" err="1" smtClean="0"/>
              <a:t>mamíferos</a:t>
            </a:r>
            <a:r>
              <a:rPr lang="en-US" sz="1200" dirty="0" smtClean="0"/>
              <a:t>, </a:t>
            </a:r>
            <a:r>
              <a:rPr lang="en-US" sz="1200" dirty="0" err="1" smtClean="0"/>
              <a:t>evolução</a:t>
            </a:r>
            <a:r>
              <a:rPr lang="en-US" sz="1200" dirty="0" smtClean="0"/>
              <a:t> dos </a:t>
            </a:r>
            <a:r>
              <a:rPr lang="en-US" sz="1200" dirty="0" err="1" smtClean="0"/>
              <a:t>humanos</a:t>
            </a:r>
            <a:r>
              <a:rPr lang="en-US" sz="1200" dirty="0" smtClean="0"/>
              <a:t>, era do </a:t>
            </a:r>
            <a:r>
              <a:rPr lang="en-US" sz="1200" dirty="0" err="1" smtClean="0"/>
              <a:t>Gelo</a:t>
            </a:r>
            <a:r>
              <a:rPr lang="en-US" sz="1200" dirty="0" smtClean="0"/>
              <a:t>. </a:t>
            </a:r>
            <a:r>
              <a:rPr lang="en-US" sz="1200" dirty="0" err="1" smtClean="0"/>
              <a:t>Após</a:t>
            </a:r>
            <a:r>
              <a:rPr lang="en-US" sz="1200" dirty="0" smtClean="0"/>
              <a:t> 1.8 </a:t>
            </a:r>
            <a:r>
              <a:rPr lang="en-US" sz="1200" dirty="0" err="1" smtClean="0"/>
              <a:t>milhões</a:t>
            </a:r>
            <a:r>
              <a:rPr lang="en-US" sz="1200" dirty="0" smtClean="0"/>
              <a:t> de </a:t>
            </a:r>
            <a:r>
              <a:rPr lang="en-US" sz="1200" dirty="0" err="1" smtClean="0"/>
              <a:t>anos</a:t>
            </a:r>
            <a:r>
              <a:rPr lang="en-US" sz="1200" dirty="0" smtClean="0"/>
              <a:t>, </a:t>
            </a:r>
            <a:r>
              <a:rPr lang="en-US" sz="1200" dirty="0" err="1" smtClean="0"/>
              <a:t>dá</a:t>
            </a:r>
            <a:r>
              <a:rPr lang="en-US" sz="1200" dirty="0" smtClean="0"/>
              <a:t>-se o </a:t>
            </a:r>
            <a:r>
              <a:rPr lang="en-US" sz="1200" dirty="0" err="1" smtClean="0"/>
              <a:t>fim</a:t>
            </a:r>
            <a:r>
              <a:rPr lang="en-US" sz="1200" dirty="0" smtClean="0"/>
              <a:t> a Era do </a:t>
            </a:r>
            <a:r>
              <a:rPr lang="en-US" sz="1200" dirty="0" err="1" smtClean="0"/>
              <a:t>Gelo</a:t>
            </a:r>
            <a:r>
              <a:rPr lang="en-US" sz="1200" dirty="0" smtClean="0"/>
              <a:t> e </a:t>
            </a:r>
            <a:r>
              <a:rPr lang="en-US" sz="1200" dirty="0" err="1" smtClean="0"/>
              <a:t>expansão</a:t>
            </a:r>
            <a:r>
              <a:rPr lang="en-US" sz="1200" dirty="0" smtClean="0"/>
              <a:t> </a:t>
            </a:r>
            <a:r>
              <a:rPr lang="en-US" sz="1200" dirty="0" err="1" smtClean="0"/>
              <a:t>da</a:t>
            </a:r>
            <a:r>
              <a:rPr lang="en-US" sz="1200" dirty="0" smtClean="0"/>
              <a:t> </a:t>
            </a:r>
            <a:r>
              <a:rPr lang="en-US" sz="1200" dirty="0" err="1" smtClean="0"/>
              <a:t>civilização</a:t>
            </a:r>
            <a:r>
              <a:rPr lang="en-US" sz="1200" dirty="0" smtClean="0"/>
              <a:t> </a:t>
            </a:r>
            <a:r>
              <a:rPr lang="en-US" sz="1200" dirty="0" err="1" smtClean="0"/>
              <a:t>humana</a:t>
            </a:r>
            <a:r>
              <a:rPr lang="en-US" sz="1200" dirty="0" smtClean="0"/>
              <a:t>.</a:t>
            </a:r>
          </a:p>
          <a:p>
            <a:endParaRPr lang="en-US" sz="1200" dirty="0"/>
          </a:p>
          <a:p>
            <a:r>
              <a:rPr lang="en-US" sz="1200" dirty="0" smtClean="0"/>
              <a:t> - </a:t>
            </a:r>
            <a:r>
              <a:rPr lang="en-US" sz="1200" dirty="0" err="1" smtClean="0"/>
              <a:t>Lembrando</a:t>
            </a:r>
            <a:r>
              <a:rPr lang="en-US" sz="1200" dirty="0" smtClean="0"/>
              <a:t> </a:t>
            </a:r>
            <a:r>
              <a:rPr lang="en-US" sz="1200" dirty="0" err="1" smtClean="0"/>
              <a:t>que</a:t>
            </a:r>
            <a:r>
              <a:rPr lang="en-US" sz="1200" dirty="0" smtClean="0"/>
              <a:t> </a:t>
            </a:r>
            <a:r>
              <a:rPr lang="en-US" sz="1200" dirty="0" err="1" smtClean="0"/>
              <a:t>estes</a:t>
            </a:r>
            <a:r>
              <a:rPr lang="en-US" sz="1200" dirty="0" smtClean="0"/>
              <a:t> </a:t>
            </a:r>
            <a:r>
              <a:rPr lang="en-US" sz="1200" dirty="0" err="1" smtClean="0"/>
              <a:t>números</a:t>
            </a:r>
            <a:r>
              <a:rPr lang="en-US" sz="1200" dirty="0" smtClean="0"/>
              <a:t> </a:t>
            </a:r>
            <a:r>
              <a:rPr lang="en-US" sz="1200" dirty="0" err="1" smtClean="0"/>
              <a:t>não</a:t>
            </a:r>
            <a:r>
              <a:rPr lang="en-US" sz="1200" dirty="0" smtClean="0"/>
              <a:t> </a:t>
            </a:r>
            <a:r>
              <a:rPr lang="en-US" sz="1200" dirty="0" err="1" smtClean="0"/>
              <a:t>são</a:t>
            </a:r>
            <a:r>
              <a:rPr lang="en-US" sz="1200" dirty="0" smtClean="0"/>
              <a:t> </a:t>
            </a:r>
            <a:r>
              <a:rPr lang="en-US" sz="1200" dirty="0" err="1" smtClean="0"/>
              <a:t>exatos</a:t>
            </a:r>
            <a:r>
              <a:rPr lang="en-US" sz="1200" dirty="0" smtClean="0"/>
              <a:t>, </a:t>
            </a:r>
            <a:r>
              <a:rPr lang="en-US" sz="1200" dirty="0" err="1" smtClean="0"/>
              <a:t>são</a:t>
            </a:r>
            <a:r>
              <a:rPr lang="en-US" sz="1200" dirty="0" smtClean="0"/>
              <a:t> </a:t>
            </a:r>
            <a:r>
              <a:rPr lang="en-US" sz="1200" dirty="0" err="1" smtClean="0"/>
              <a:t>aproximados</a:t>
            </a:r>
            <a:r>
              <a:rPr lang="en-US" sz="1200" dirty="0" smtClean="0"/>
              <a:t>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609</Words>
  <Application>Microsoft Office PowerPoint</Application>
  <PresentationFormat>Apresentação na tela (4:3)</PresentationFormat>
  <Paragraphs>31</Paragraphs>
  <Slides>4</Slides>
  <Notes>0</Notes>
  <HiddenSlides>0</HiddenSlides>
  <MMClips>2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5" baseType="lpstr">
      <vt:lpstr>Tema do Office</vt:lpstr>
      <vt:lpstr>Escalas Geológicas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Escalas Geológicas</dc:title>
  <dc:creator>Getúlio</dc:creator>
  <cp:lastModifiedBy>Getúlio</cp:lastModifiedBy>
  <cp:revision>23</cp:revision>
  <dcterms:created xsi:type="dcterms:W3CDTF">2012-05-21T17:51:54Z</dcterms:created>
  <dcterms:modified xsi:type="dcterms:W3CDTF">2012-05-22T17:20:45Z</dcterms:modified>
</cp:coreProperties>
</file>